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3"/>
  </p:sldMasterIdLst>
  <p:notesMasterIdLst>
    <p:notesMasterId r:id="rId9"/>
  </p:notesMasterIdLst>
  <p:sldIdLst>
    <p:sldId id="256" r:id="rId4"/>
    <p:sldId id="257" r:id="rId5"/>
    <p:sldId id="263" r:id="rId6"/>
    <p:sldId id="262" r:id="rId7"/>
    <p:sldId id="266" r:id="rId8"/>
  </p:sldIdLst>
  <p:sldSz cx="9144000" cy="5143500" type="screen16x9"/>
  <p:notesSz cx="6858000" cy="9144000"/>
  <p:embeddedFontLst>
    <p:embeddedFont>
      <p:font typeface="Assistant" pitchFamily="2" charset="-79"/>
      <p:regular r:id="rId10"/>
      <p:bold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Impact" panose="020B0806030902050204" pitchFamily="34" charset="0"/>
      <p:regular r:id="rId16"/>
    </p:embeddedFont>
    <p:embeddedFont>
      <p:font typeface="Open Sans" panose="020B060603050402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B9C1E0-6431-C99A-76DE-A5792DCEBED7}" v="9" dt="2024-09-20T06:18:25.2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48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microsoft.com/office/2015/10/relationships/revisionInfo" Target="revisionInfo.xml"/><Relationship Id="rId3" Type="http://schemas.openxmlformats.org/officeDocument/2006/relationships/slideMaster" Target="slideMasters/slideMaster1.xml"/><Relationship Id="rId21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font" Target="fonts/font2.fntdata"/><Relationship Id="rId24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font" Target="fonts/font6.fntdata"/><Relationship Id="rId23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, Vishal" userId="2faa7edc-e064-4b7f-8779-5bf3a1831a8e" providerId="ADAL" clId="{833A00FC-78FA-4CCB-A5FC-373920B7A153}"/>
    <pc:docChg chg="modSld sldOrd">
      <pc:chgData name="A, Vishal" userId="2faa7edc-e064-4b7f-8779-5bf3a1831a8e" providerId="ADAL" clId="{833A00FC-78FA-4CCB-A5FC-373920B7A153}" dt="2024-09-20T06:20:02.392" v="7" actId="20578"/>
      <pc:docMkLst>
        <pc:docMk/>
      </pc:docMkLst>
      <pc:sldChg chg="modSp mod">
        <pc:chgData name="A, Vishal" userId="2faa7edc-e064-4b7f-8779-5bf3a1831a8e" providerId="ADAL" clId="{833A00FC-78FA-4CCB-A5FC-373920B7A153}" dt="2024-09-20T06:20:00.267" v="6" actId="1076"/>
        <pc:sldMkLst>
          <pc:docMk/>
          <pc:sldMk cId="0" sldId="257"/>
        </pc:sldMkLst>
        <pc:spChg chg="mod">
          <ac:chgData name="A, Vishal" userId="2faa7edc-e064-4b7f-8779-5bf3a1831a8e" providerId="ADAL" clId="{833A00FC-78FA-4CCB-A5FC-373920B7A153}" dt="2024-09-20T06:20:00.267" v="6" actId="1076"/>
          <ac:spMkLst>
            <pc:docMk/>
            <pc:sldMk cId="0" sldId="257"/>
            <ac:spMk id="210" creationId="{00000000-0000-0000-0000-000000000000}"/>
          </ac:spMkLst>
        </pc:spChg>
      </pc:sldChg>
      <pc:sldChg chg="ord">
        <pc:chgData name="A, Vishal" userId="2faa7edc-e064-4b7f-8779-5bf3a1831a8e" providerId="ADAL" clId="{833A00FC-78FA-4CCB-A5FC-373920B7A153}" dt="2024-09-20T06:20:02.392" v="7" actId="20578"/>
        <pc:sldMkLst>
          <pc:docMk/>
          <pc:sldMk cId="0" sldId="258"/>
        </pc:sldMkLst>
      </pc:sldChg>
    </pc:docChg>
  </pc:docChgLst>
  <pc:docChgLst>
    <pc:chgData name="Vishal A" userId="2faa7edc-e064-4b7f-8779-5bf3a1831a8e" providerId="ADAL" clId="{0260427A-D9AA-48EF-9FBF-C78AB2FA8582}"/>
    <pc:docChg chg="undo custSel modSld">
      <pc:chgData name="Vishal A" userId="2faa7edc-e064-4b7f-8779-5bf3a1831a8e" providerId="ADAL" clId="{0260427A-D9AA-48EF-9FBF-C78AB2FA8582}" dt="2024-07-12T05:37:13.919" v="40" actId="20577"/>
      <pc:docMkLst>
        <pc:docMk/>
      </pc:docMkLst>
      <pc:sldChg chg="modSp mod">
        <pc:chgData name="Vishal A" userId="2faa7edc-e064-4b7f-8779-5bf3a1831a8e" providerId="ADAL" clId="{0260427A-D9AA-48EF-9FBF-C78AB2FA8582}" dt="2024-07-12T05:37:13.919" v="40" actId="20577"/>
        <pc:sldMkLst>
          <pc:docMk/>
          <pc:sldMk cId="0" sldId="261"/>
        </pc:sldMkLst>
        <pc:spChg chg="mod">
          <ac:chgData name="Vishal A" userId="2faa7edc-e064-4b7f-8779-5bf3a1831a8e" providerId="ADAL" clId="{0260427A-D9AA-48EF-9FBF-C78AB2FA8582}" dt="2024-07-12T05:35:26.030" v="2"/>
          <ac:spMkLst>
            <pc:docMk/>
            <pc:sldMk cId="0" sldId="261"/>
            <ac:spMk id="855" creationId="{00000000-0000-0000-0000-000000000000}"/>
          </ac:spMkLst>
        </pc:spChg>
        <pc:spChg chg="mod">
          <ac:chgData name="Vishal A" userId="2faa7edc-e064-4b7f-8779-5bf3a1831a8e" providerId="ADAL" clId="{0260427A-D9AA-48EF-9FBF-C78AB2FA8582}" dt="2024-07-12T05:37:13.919" v="40" actId="20577"/>
          <ac:spMkLst>
            <pc:docMk/>
            <pc:sldMk cId="0" sldId="261"/>
            <ac:spMk id="856" creationId="{00000000-0000-0000-0000-000000000000}"/>
          </ac:spMkLst>
        </pc:spChg>
      </pc:sldChg>
    </pc:docChg>
  </pc:docChgLst>
  <pc:docChgLst>
    <pc:chgData name="A, Vishal" userId="S::visha@deloitte.com::2faa7edc-e064-4b7f-8779-5bf3a1831a8e" providerId="AD" clId="Web-{5CB9C1E0-6431-C99A-76DE-A5792DCEBED7}"/>
    <pc:docChg chg="modSld">
      <pc:chgData name="A, Vishal" userId="S::visha@deloitte.com::2faa7edc-e064-4b7f-8779-5bf3a1831a8e" providerId="AD" clId="Web-{5CB9C1E0-6431-C99A-76DE-A5792DCEBED7}" dt="2024-09-20T06:18:25.266" v="8" actId="14100"/>
      <pc:docMkLst>
        <pc:docMk/>
      </pc:docMkLst>
      <pc:sldChg chg="modSp">
        <pc:chgData name="A, Vishal" userId="S::visha@deloitte.com::2faa7edc-e064-4b7f-8779-5bf3a1831a8e" providerId="AD" clId="Web-{5CB9C1E0-6431-C99A-76DE-A5792DCEBED7}" dt="2024-09-20T06:18:25.266" v="8" actId="14100"/>
        <pc:sldMkLst>
          <pc:docMk/>
          <pc:sldMk cId="0" sldId="257"/>
        </pc:sldMkLst>
        <pc:spChg chg="mod">
          <ac:chgData name="A, Vishal" userId="S::visha@deloitte.com::2faa7edc-e064-4b7f-8779-5bf3a1831a8e" providerId="AD" clId="Web-{5CB9C1E0-6431-C99A-76DE-A5792DCEBED7}" dt="2024-09-20T06:18:25.266" v="8" actId="14100"/>
          <ac:spMkLst>
            <pc:docMk/>
            <pc:sldMk cId="0" sldId="257"/>
            <ac:spMk id="210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e90ec68717_0_17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e90ec68717_0_17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e90ec68717_0_1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e90ec68717_0_13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98237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3db5bf7c37_1_17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13db5bf7c37_1_17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g13db5bf7c37_1_178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4" name="Google Shape;894;g13db5bf7c37_1_178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6742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016250"/>
            <a:ext cx="4263000" cy="243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82800" y="3797875"/>
            <a:ext cx="3521700" cy="25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"/>
          </p:nvPr>
        </p:nvSpPr>
        <p:spPr>
          <a:xfrm>
            <a:off x="705938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2"/>
          </p:nvPr>
        </p:nvSpPr>
        <p:spPr>
          <a:xfrm>
            <a:off x="793838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3"/>
          </p:nvPr>
        </p:nvSpPr>
        <p:spPr>
          <a:xfrm>
            <a:off x="2662713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4"/>
          </p:nvPr>
        </p:nvSpPr>
        <p:spPr>
          <a:xfrm>
            <a:off x="2750613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5"/>
          </p:nvPr>
        </p:nvSpPr>
        <p:spPr>
          <a:xfrm>
            <a:off x="4619488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6"/>
          </p:nvPr>
        </p:nvSpPr>
        <p:spPr>
          <a:xfrm>
            <a:off x="4707388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7"/>
          </p:nvPr>
        </p:nvSpPr>
        <p:spPr>
          <a:xfrm>
            <a:off x="6576262" y="2946200"/>
            <a:ext cx="1861800" cy="74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8"/>
          </p:nvPr>
        </p:nvSpPr>
        <p:spPr>
          <a:xfrm>
            <a:off x="6664162" y="3687224"/>
            <a:ext cx="16860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 idx="9" hasCustomPrompt="1"/>
          </p:nvPr>
        </p:nvSpPr>
        <p:spPr>
          <a:xfrm>
            <a:off x="1056038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title" idx="13" hasCustomPrompt="1"/>
          </p:nvPr>
        </p:nvSpPr>
        <p:spPr>
          <a:xfrm>
            <a:off x="3012813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4" hasCustomPrompt="1"/>
          </p:nvPr>
        </p:nvSpPr>
        <p:spPr>
          <a:xfrm>
            <a:off x="4969588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 txBox="1">
            <a:spLocks noGrp="1"/>
          </p:cNvSpPr>
          <p:nvPr>
            <p:ph type="title" idx="15" hasCustomPrompt="1"/>
          </p:nvPr>
        </p:nvSpPr>
        <p:spPr>
          <a:xfrm>
            <a:off x="6926362" y="2108552"/>
            <a:ext cx="1161600" cy="47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76" name="Google Shape;76;p13"/>
          <p:cNvSpPr/>
          <p:nvPr/>
        </p:nvSpPr>
        <p:spPr>
          <a:xfrm>
            <a:off x="4897000" y="-861775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3"/>
          <p:cNvSpPr/>
          <p:nvPr/>
        </p:nvSpPr>
        <p:spPr>
          <a:xfrm>
            <a:off x="-641300" y="4102975"/>
            <a:ext cx="1747500" cy="17475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0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4448279" y="2595350"/>
            <a:ext cx="3982800" cy="44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subTitle" idx="1"/>
          </p:nvPr>
        </p:nvSpPr>
        <p:spPr>
          <a:xfrm>
            <a:off x="4448279" y="756250"/>
            <a:ext cx="3982800" cy="1682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BLANK_1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2494467" y="2278700"/>
            <a:ext cx="28182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2494467" y="1498675"/>
            <a:ext cx="28182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subTitle" idx="3"/>
          </p:nvPr>
        </p:nvSpPr>
        <p:spPr>
          <a:xfrm>
            <a:off x="2494467" y="3882875"/>
            <a:ext cx="28182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subTitle" idx="4"/>
          </p:nvPr>
        </p:nvSpPr>
        <p:spPr>
          <a:xfrm>
            <a:off x="2494467" y="3095675"/>
            <a:ext cx="2818200" cy="78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-647250" y="3935350"/>
            <a:ext cx="1986000" cy="19860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7902900" y="3901375"/>
            <a:ext cx="1774500" cy="17745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BLANK_12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body" idx="1"/>
          </p:nvPr>
        </p:nvSpPr>
        <p:spPr>
          <a:xfrm>
            <a:off x="713125" y="1416351"/>
            <a:ext cx="3617400" cy="25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body" idx="2"/>
          </p:nvPr>
        </p:nvSpPr>
        <p:spPr>
          <a:xfrm>
            <a:off x="4813500" y="1416351"/>
            <a:ext cx="3617400" cy="25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/>
          <p:nvPr/>
        </p:nvSpPr>
        <p:spPr>
          <a:xfrm>
            <a:off x="8575050" y="7709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6"/>
          <p:cNvSpPr/>
          <p:nvPr/>
        </p:nvSpPr>
        <p:spPr>
          <a:xfrm>
            <a:off x="-568950" y="41194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9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918075" y="2870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2"/>
          </p:nvPr>
        </p:nvSpPr>
        <p:spPr>
          <a:xfrm>
            <a:off x="918075" y="3354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468450" y="2489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subTitle" idx="4"/>
          </p:nvPr>
        </p:nvSpPr>
        <p:spPr>
          <a:xfrm>
            <a:off x="3468450" y="2973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6018825" y="2870000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6"/>
          </p:nvPr>
        </p:nvSpPr>
        <p:spPr>
          <a:xfrm>
            <a:off x="6018825" y="3354800"/>
            <a:ext cx="22071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8569200" y="285575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5869725" y="-9748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-1008775" y="4076700"/>
            <a:ext cx="2142000" cy="21420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6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8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1"/>
          </p:nvPr>
        </p:nvSpPr>
        <p:spPr>
          <a:xfrm>
            <a:off x="5008203" y="1358991"/>
            <a:ext cx="29214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2"/>
          </p:nvPr>
        </p:nvSpPr>
        <p:spPr>
          <a:xfrm>
            <a:off x="5008203" y="1700691"/>
            <a:ext cx="29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3"/>
          </p:nvPr>
        </p:nvSpPr>
        <p:spPr>
          <a:xfrm>
            <a:off x="5008203" y="2493389"/>
            <a:ext cx="29214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4"/>
          </p:nvPr>
        </p:nvSpPr>
        <p:spPr>
          <a:xfrm>
            <a:off x="5008203" y="2835089"/>
            <a:ext cx="29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5"/>
          </p:nvPr>
        </p:nvSpPr>
        <p:spPr>
          <a:xfrm>
            <a:off x="5008203" y="3627788"/>
            <a:ext cx="29214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6"/>
          </p:nvPr>
        </p:nvSpPr>
        <p:spPr>
          <a:xfrm>
            <a:off x="5008203" y="3969488"/>
            <a:ext cx="292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2595600" y="4645275"/>
            <a:ext cx="1528500" cy="15285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7220825" y="-1183125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BLANK_18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9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1"/>
          </p:nvPr>
        </p:nvSpPr>
        <p:spPr>
          <a:xfrm>
            <a:off x="843875" y="3205875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2"/>
          </p:nvPr>
        </p:nvSpPr>
        <p:spPr>
          <a:xfrm>
            <a:off x="843875" y="3690675"/>
            <a:ext cx="22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3"/>
          </p:nvPr>
        </p:nvSpPr>
        <p:spPr>
          <a:xfrm>
            <a:off x="3468450" y="3205875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4"/>
          </p:nvPr>
        </p:nvSpPr>
        <p:spPr>
          <a:xfrm>
            <a:off x="3468450" y="3690675"/>
            <a:ext cx="22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5"/>
          </p:nvPr>
        </p:nvSpPr>
        <p:spPr>
          <a:xfrm>
            <a:off x="6093025" y="3205875"/>
            <a:ext cx="22071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6"/>
          </p:nvPr>
        </p:nvSpPr>
        <p:spPr>
          <a:xfrm>
            <a:off x="6093025" y="3690675"/>
            <a:ext cx="2207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8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0"/>
          <p:cNvSpPr txBox="1">
            <a:spLocks noGrp="1"/>
          </p:cNvSpPr>
          <p:nvPr>
            <p:ph type="subTitle" idx="1"/>
          </p:nvPr>
        </p:nvSpPr>
        <p:spPr>
          <a:xfrm>
            <a:off x="1084344" y="3096125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2"/>
          </p:nvPr>
        </p:nvSpPr>
        <p:spPr>
          <a:xfrm>
            <a:off x="1084356" y="3514023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3"/>
          </p:nvPr>
        </p:nvSpPr>
        <p:spPr>
          <a:xfrm>
            <a:off x="5969844" y="3096125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29" name="Google Shape;129;p20"/>
          <p:cNvSpPr txBox="1">
            <a:spLocks noGrp="1"/>
          </p:cNvSpPr>
          <p:nvPr>
            <p:ph type="subTitle" idx="4"/>
          </p:nvPr>
        </p:nvSpPr>
        <p:spPr>
          <a:xfrm>
            <a:off x="5969856" y="3514023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subTitle" idx="5"/>
          </p:nvPr>
        </p:nvSpPr>
        <p:spPr>
          <a:xfrm>
            <a:off x="1084344" y="1531574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subTitle" idx="6"/>
          </p:nvPr>
        </p:nvSpPr>
        <p:spPr>
          <a:xfrm>
            <a:off x="1084356" y="1949472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subTitle" idx="7"/>
          </p:nvPr>
        </p:nvSpPr>
        <p:spPr>
          <a:xfrm>
            <a:off x="5969844" y="1531574"/>
            <a:ext cx="20898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ubTitle" idx="8"/>
          </p:nvPr>
        </p:nvSpPr>
        <p:spPr>
          <a:xfrm>
            <a:off x="5969856" y="1949472"/>
            <a:ext cx="2089800" cy="79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0"/>
          <p:cNvSpPr/>
          <p:nvPr/>
        </p:nvSpPr>
        <p:spPr>
          <a:xfrm>
            <a:off x="4472500" y="-90870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0"/>
          <p:cNvSpPr/>
          <p:nvPr/>
        </p:nvSpPr>
        <p:spPr>
          <a:xfrm>
            <a:off x="8209225" y="220092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-1237375" y="375830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subTitle" idx="1"/>
          </p:nvPr>
        </p:nvSpPr>
        <p:spPr>
          <a:xfrm>
            <a:off x="918075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subTitle" idx="2"/>
          </p:nvPr>
        </p:nvSpPr>
        <p:spPr>
          <a:xfrm>
            <a:off x="918075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subTitle" idx="3"/>
          </p:nvPr>
        </p:nvSpPr>
        <p:spPr>
          <a:xfrm>
            <a:off x="3468450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ubTitle" idx="4"/>
          </p:nvPr>
        </p:nvSpPr>
        <p:spPr>
          <a:xfrm>
            <a:off x="3468450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21"/>
          <p:cNvSpPr txBox="1">
            <a:spLocks noGrp="1"/>
          </p:cNvSpPr>
          <p:nvPr>
            <p:ph type="subTitle" idx="5"/>
          </p:nvPr>
        </p:nvSpPr>
        <p:spPr>
          <a:xfrm>
            <a:off x="6018825" y="3686097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subTitle" idx="6"/>
          </p:nvPr>
        </p:nvSpPr>
        <p:spPr>
          <a:xfrm>
            <a:off x="6018825" y="4071698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subTitle" idx="7"/>
          </p:nvPr>
        </p:nvSpPr>
        <p:spPr>
          <a:xfrm>
            <a:off x="918075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6" name="Google Shape;146;p21"/>
          <p:cNvSpPr txBox="1">
            <a:spLocks noGrp="1"/>
          </p:cNvSpPr>
          <p:nvPr>
            <p:ph type="subTitle" idx="8"/>
          </p:nvPr>
        </p:nvSpPr>
        <p:spPr>
          <a:xfrm>
            <a:off x="918075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ubTitle" idx="9"/>
          </p:nvPr>
        </p:nvSpPr>
        <p:spPr>
          <a:xfrm>
            <a:off x="3468450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48" name="Google Shape;148;p21"/>
          <p:cNvSpPr txBox="1">
            <a:spLocks noGrp="1"/>
          </p:cNvSpPr>
          <p:nvPr>
            <p:ph type="subTitle" idx="13"/>
          </p:nvPr>
        </p:nvSpPr>
        <p:spPr>
          <a:xfrm>
            <a:off x="3468450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4"/>
          </p:nvPr>
        </p:nvSpPr>
        <p:spPr>
          <a:xfrm>
            <a:off x="6018825" y="1912625"/>
            <a:ext cx="2207100" cy="41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150" name="Google Shape;150;p21"/>
          <p:cNvSpPr txBox="1">
            <a:spLocks noGrp="1"/>
          </p:cNvSpPr>
          <p:nvPr>
            <p:ph type="subTitle" idx="15"/>
          </p:nvPr>
        </p:nvSpPr>
        <p:spPr>
          <a:xfrm>
            <a:off x="6018825" y="2298226"/>
            <a:ext cx="22071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1"/>
          <p:cNvSpPr/>
          <p:nvPr/>
        </p:nvSpPr>
        <p:spPr>
          <a:xfrm>
            <a:off x="7751025" y="-952100"/>
            <a:ext cx="2207100" cy="22068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21"/>
          <p:cNvSpPr/>
          <p:nvPr/>
        </p:nvSpPr>
        <p:spPr>
          <a:xfrm>
            <a:off x="5140100" y="4717775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21"/>
          <p:cNvSpPr/>
          <p:nvPr/>
        </p:nvSpPr>
        <p:spPr>
          <a:xfrm>
            <a:off x="-1133400" y="15801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4291725" y="2181200"/>
            <a:ext cx="3993600" cy="153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5517675" y="972501"/>
            <a:ext cx="1541700" cy="8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5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291725" y="4063975"/>
            <a:ext cx="3993600" cy="4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2857275" y="4459525"/>
            <a:ext cx="1341600" cy="13416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7992100" y="-466550"/>
            <a:ext cx="1676100" cy="1676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2"/>
          <p:cNvSpPr txBox="1">
            <a:spLocks noGrp="1"/>
          </p:cNvSpPr>
          <p:nvPr>
            <p:ph type="subTitle" idx="1"/>
          </p:nvPr>
        </p:nvSpPr>
        <p:spPr>
          <a:xfrm>
            <a:off x="798100" y="3381547"/>
            <a:ext cx="2258400" cy="4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57" name="Google Shape;157;p22"/>
          <p:cNvSpPr txBox="1">
            <a:spLocks noGrp="1"/>
          </p:cNvSpPr>
          <p:nvPr>
            <p:ph type="title" idx="2" hasCustomPrompt="1"/>
          </p:nvPr>
        </p:nvSpPr>
        <p:spPr>
          <a:xfrm>
            <a:off x="798100" y="2558525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58" name="Google Shape;158;p22"/>
          <p:cNvSpPr txBox="1">
            <a:spLocks noGrp="1"/>
          </p:cNvSpPr>
          <p:nvPr>
            <p:ph type="subTitle" idx="3"/>
          </p:nvPr>
        </p:nvSpPr>
        <p:spPr>
          <a:xfrm>
            <a:off x="3442800" y="3381547"/>
            <a:ext cx="2258400" cy="4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59" name="Google Shape;159;p22"/>
          <p:cNvSpPr txBox="1">
            <a:spLocks noGrp="1"/>
          </p:cNvSpPr>
          <p:nvPr>
            <p:ph type="title" idx="4" hasCustomPrompt="1"/>
          </p:nvPr>
        </p:nvSpPr>
        <p:spPr>
          <a:xfrm>
            <a:off x="3442800" y="2558525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0" name="Google Shape;160;p22"/>
          <p:cNvSpPr txBox="1">
            <a:spLocks noGrp="1"/>
          </p:cNvSpPr>
          <p:nvPr>
            <p:ph type="subTitle" idx="5"/>
          </p:nvPr>
        </p:nvSpPr>
        <p:spPr>
          <a:xfrm>
            <a:off x="6087500" y="3381547"/>
            <a:ext cx="2258400" cy="4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Manrope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161" name="Google Shape;161;p22"/>
          <p:cNvSpPr txBox="1">
            <a:spLocks noGrp="1"/>
          </p:cNvSpPr>
          <p:nvPr>
            <p:ph type="title" idx="6" hasCustomPrompt="1"/>
          </p:nvPr>
        </p:nvSpPr>
        <p:spPr>
          <a:xfrm>
            <a:off x="6087500" y="2558525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62" name="Google Shape;162;p22"/>
          <p:cNvSpPr txBox="1">
            <a:spLocks noGrp="1"/>
          </p:cNvSpPr>
          <p:nvPr>
            <p:ph type="subTitle" idx="7"/>
          </p:nvPr>
        </p:nvSpPr>
        <p:spPr>
          <a:xfrm>
            <a:off x="798100" y="3806947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2"/>
          <p:cNvSpPr txBox="1">
            <a:spLocks noGrp="1"/>
          </p:cNvSpPr>
          <p:nvPr>
            <p:ph type="subTitle" idx="8"/>
          </p:nvPr>
        </p:nvSpPr>
        <p:spPr>
          <a:xfrm>
            <a:off x="3442800" y="3806947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2"/>
          <p:cNvSpPr txBox="1">
            <a:spLocks noGrp="1"/>
          </p:cNvSpPr>
          <p:nvPr>
            <p:ph type="subTitle" idx="9"/>
          </p:nvPr>
        </p:nvSpPr>
        <p:spPr>
          <a:xfrm>
            <a:off x="6087500" y="3806947"/>
            <a:ext cx="2258400" cy="6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BLANK_6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>
            <a:spLocks noGrp="1"/>
          </p:cNvSpPr>
          <p:nvPr>
            <p:ph type="title"/>
          </p:nvPr>
        </p:nvSpPr>
        <p:spPr>
          <a:xfrm>
            <a:off x="713100" y="1314138"/>
            <a:ext cx="4269000" cy="165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3"/>
          <p:cNvSpPr txBox="1">
            <a:spLocks noGrp="1"/>
          </p:cNvSpPr>
          <p:nvPr>
            <p:ph type="subTitle" idx="1"/>
          </p:nvPr>
        </p:nvSpPr>
        <p:spPr>
          <a:xfrm>
            <a:off x="713112" y="3052363"/>
            <a:ext cx="3308100" cy="7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3"/>
          <p:cNvSpPr/>
          <p:nvPr/>
        </p:nvSpPr>
        <p:spPr>
          <a:xfrm>
            <a:off x="-734531" y="356175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BLANK_5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4"/>
          <p:cNvSpPr txBox="1">
            <a:spLocks noGrp="1"/>
          </p:cNvSpPr>
          <p:nvPr>
            <p:ph type="title"/>
          </p:nvPr>
        </p:nvSpPr>
        <p:spPr>
          <a:xfrm>
            <a:off x="713125" y="1441338"/>
            <a:ext cx="3279300" cy="67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4"/>
          <p:cNvSpPr txBox="1">
            <a:spLocks noGrp="1"/>
          </p:cNvSpPr>
          <p:nvPr>
            <p:ph type="subTitle" idx="1"/>
          </p:nvPr>
        </p:nvSpPr>
        <p:spPr>
          <a:xfrm>
            <a:off x="713100" y="2229762"/>
            <a:ext cx="3279300" cy="1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4"/>
          <p:cNvSpPr/>
          <p:nvPr/>
        </p:nvSpPr>
        <p:spPr>
          <a:xfrm>
            <a:off x="-520150" y="-554697"/>
            <a:ext cx="1656900" cy="16569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4"/>
          <p:cNvSpPr/>
          <p:nvPr/>
        </p:nvSpPr>
        <p:spPr>
          <a:xfrm>
            <a:off x="3060700" y="4029525"/>
            <a:ext cx="1872600" cy="18726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BLANK_13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5"/>
          <p:cNvSpPr txBox="1">
            <a:spLocks noGrp="1"/>
          </p:cNvSpPr>
          <p:nvPr>
            <p:ph type="body" idx="1"/>
          </p:nvPr>
        </p:nvSpPr>
        <p:spPr>
          <a:xfrm>
            <a:off x="713100" y="1356250"/>
            <a:ext cx="7717800" cy="103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BLANK_15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26"/>
          <p:cNvSpPr txBox="1">
            <a:spLocks noGrp="1"/>
          </p:cNvSpPr>
          <p:nvPr>
            <p:ph type="subTitle" idx="1"/>
          </p:nvPr>
        </p:nvSpPr>
        <p:spPr>
          <a:xfrm>
            <a:off x="2295450" y="4034025"/>
            <a:ext cx="4553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6"/>
          <p:cNvSpPr/>
          <p:nvPr/>
        </p:nvSpPr>
        <p:spPr>
          <a:xfrm>
            <a:off x="8430900" y="1301000"/>
            <a:ext cx="1630800" cy="1630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1007825" y="-1256575"/>
            <a:ext cx="1630800" cy="1630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-436075" y="3769200"/>
            <a:ext cx="1901100" cy="19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BLANK_14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27"/>
          <p:cNvSpPr/>
          <p:nvPr/>
        </p:nvSpPr>
        <p:spPr>
          <a:xfrm>
            <a:off x="7995525" y="-6904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/>
          <p:nvPr/>
        </p:nvSpPr>
        <p:spPr>
          <a:xfrm>
            <a:off x="-1100175" y="25717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4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xfrm>
            <a:off x="4572000" y="646019"/>
            <a:ext cx="3871500" cy="85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4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8"/>
          <p:cNvSpPr txBox="1">
            <a:spLocks noGrp="1"/>
          </p:cNvSpPr>
          <p:nvPr>
            <p:ph type="subTitle" idx="1"/>
          </p:nvPr>
        </p:nvSpPr>
        <p:spPr>
          <a:xfrm>
            <a:off x="5167650" y="1587319"/>
            <a:ext cx="2680200" cy="11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28"/>
          <p:cNvSpPr txBox="1"/>
          <p:nvPr/>
        </p:nvSpPr>
        <p:spPr>
          <a:xfrm>
            <a:off x="4809300" y="3576398"/>
            <a:ext cx="3396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Credits: 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, and includes icons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rPr>
              <a:t>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91" name="Google Shape;191;p28"/>
          <p:cNvSpPr/>
          <p:nvPr/>
        </p:nvSpPr>
        <p:spPr>
          <a:xfrm>
            <a:off x="8317925" y="1710300"/>
            <a:ext cx="1766400" cy="17664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28"/>
          <p:cNvSpPr/>
          <p:nvPr/>
        </p:nvSpPr>
        <p:spPr>
          <a:xfrm>
            <a:off x="-388675" y="4086225"/>
            <a:ext cx="1601700" cy="16017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3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/>
          <p:nvPr/>
        </p:nvSpPr>
        <p:spPr>
          <a:xfrm>
            <a:off x="-921525" y="-984975"/>
            <a:ext cx="2140800" cy="21408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9"/>
          <p:cNvSpPr/>
          <p:nvPr/>
        </p:nvSpPr>
        <p:spPr>
          <a:xfrm>
            <a:off x="7870425" y="4003425"/>
            <a:ext cx="1601100" cy="16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1549350" y="4498350"/>
            <a:ext cx="1531500" cy="1531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9"/>
          <p:cNvSpPr/>
          <p:nvPr/>
        </p:nvSpPr>
        <p:spPr>
          <a:xfrm>
            <a:off x="6656650" y="-540375"/>
            <a:ext cx="1115700" cy="11157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2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/>
          <p:nvPr/>
        </p:nvSpPr>
        <p:spPr>
          <a:xfrm>
            <a:off x="7460475" y="-880025"/>
            <a:ext cx="2415900" cy="24159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30"/>
          <p:cNvSpPr/>
          <p:nvPr/>
        </p:nvSpPr>
        <p:spPr>
          <a:xfrm>
            <a:off x="-607200" y="2174050"/>
            <a:ext cx="1601100" cy="16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30"/>
          <p:cNvSpPr/>
          <p:nvPr/>
        </p:nvSpPr>
        <p:spPr>
          <a:xfrm>
            <a:off x="6589975" y="4498350"/>
            <a:ext cx="1115700" cy="11157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100" y="1127649"/>
            <a:ext cx="7717800" cy="45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2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-738200" y="319165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8088925" y="-913625"/>
            <a:ext cx="1893300" cy="18933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1"/>
          </p:nvPr>
        </p:nvSpPr>
        <p:spPr>
          <a:xfrm>
            <a:off x="1441425" y="2692751"/>
            <a:ext cx="2680200" cy="49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2"/>
          </p:nvPr>
        </p:nvSpPr>
        <p:spPr>
          <a:xfrm>
            <a:off x="1441425" y="3192595"/>
            <a:ext cx="26802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3"/>
          </p:nvPr>
        </p:nvSpPr>
        <p:spPr>
          <a:xfrm>
            <a:off x="5022375" y="2692751"/>
            <a:ext cx="2680200" cy="49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4"/>
          </p:nvPr>
        </p:nvSpPr>
        <p:spPr>
          <a:xfrm>
            <a:off x="5022375" y="3192595"/>
            <a:ext cx="2680200" cy="10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7557450" y="367270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>
            <a:off x="-766125" y="337740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3833575" y="-108562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-641300" y="4102975"/>
            <a:ext cx="1747500" cy="17475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/>
          <p:nvPr/>
        </p:nvSpPr>
        <p:spPr>
          <a:xfrm>
            <a:off x="4449525" y="-1263175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>
            <a:off x="8513525" y="25746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accent6"/>
              </a:gs>
              <a:gs pos="100000">
                <a:schemeClr val="accent2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13100" y="1996335"/>
            <a:ext cx="3994500" cy="192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713100" y="1222665"/>
            <a:ext cx="3994500" cy="69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/>
          <p:nvPr/>
        </p:nvSpPr>
        <p:spPr>
          <a:xfrm>
            <a:off x="-1207025" y="-1075650"/>
            <a:ext cx="1708200" cy="17082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7"/>
          <p:cNvSpPr/>
          <p:nvPr/>
        </p:nvSpPr>
        <p:spPr>
          <a:xfrm>
            <a:off x="8152425" y="4614450"/>
            <a:ext cx="1924500" cy="19245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713100" y="1274700"/>
            <a:ext cx="5249700" cy="259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/>
          <p:nvPr/>
        </p:nvSpPr>
        <p:spPr>
          <a:xfrm>
            <a:off x="-754725" y="-638175"/>
            <a:ext cx="1986000" cy="19860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/>
          <p:nvPr/>
        </p:nvSpPr>
        <p:spPr>
          <a:xfrm>
            <a:off x="3750600" y="3943275"/>
            <a:ext cx="1986000" cy="19860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>
            <a:spLocks noGrp="1"/>
          </p:cNvSpPr>
          <p:nvPr>
            <p:ph type="body" idx="1"/>
          </p:nvPr>
        </p:nvSpPr>
        <p:spPr>
          <a:xfrm>
            <a:off x="713100" y="3531930"/>
            <a:ext cx="4478700" cy="107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400">
                <a:latin typeface="Manrope"/>
                <a:ea typeface="Manrope"/>
                <a:cs typeface="Manrope"/>
                <a:sym typeface="Manrope"/>
              </a:defRPr>
            </a:lvl1pPr>
          </a:lstStyle>
          <a:p>
            <a:endParaRPr/>
          </a:p>
        </p:txBody>
      </p:sp>
      <p:sp>
        <p:nvSpPr>
          <p:cNvPr id="51" name="Google Shape;51;p10"/>
          <p:cNvSpPr/>
          <p:nvPr/>
        </p:nvSpPr>
        <p:spPr>
          <a:xfrm>
            <a:off x="-593700" y="2282650"/>
            <a:ext cx="1306800" cy="13068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>
            <a:off x="1656725" y="-7868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/>
          <p:nvPr/>
        </p:nvSpPr>
        <p:spPr>
          <a:xfrm>
            <a:off x="7316075" y="3536250"/>
            <a:ext cx="2577600" cy="25776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1965450" y="1432963"/>
            <a:ext cx="5213100" cy="119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subTitle" idx="1"/>
          </p:nvPr>
        </p:nvSpPr>
        <p:spPr>
          <a:xfrm>
            <a:off x="1965450" y="3272913"/>
            <a:ext cx="5213100" cy="35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7" name="Google Shape;57;p11"/>
          <p:cNvSpPr/>
          <p:nvPr/>
        </p:nvSpPr>
        <p:spPr>
          <a:xfrm>
            <a:off x="-616725" y="3310800"/>
            <a:ext cx="2415900" cy="2415900"/>
          </a:xfrm>
          <a:prstGeom prst="donut">
            <a:avLst>
              <a:gd name="adj" fmla="val 772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1"/>
          <p:cNvSpPr/>
          <p:nvPr/>
        </p:nvSpPr>
        <p:spPr>
          <a:xfrm>
            <a:off x="8041875" y="259525"/>
            <a:ext cx="1601100" cy="1601100"/>
          </a:xfrm>
          <a:prstGeom prst="donut">
            <a:avLst>
              <a:gd name="adj" fmla="val 1206"/>
            </a:avLst>
          </a:prstGeom>
          <a:gradFill>
            <a:gsLst>
              <a:gs pos="0">
                <a:schemeClr val="accent2"/>
              </a:gs>
              <a:gs pos="100000">
                <a:schemeClr val="accent6"/>
              </a:gs>
            </a:gsLst>
            <a:lin ang="5400700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1"/>
          <p:cNvSpPr/>
          <p:nvPr/>
        </p:nvSpPr>
        <p:spPr>
          <a:xfrm>
            <a:off x="2863800" y="-1104250"/>
            <a:ext cx="1708200" cy="17082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1"/>
          <p:cNvSpPr/>
          <p:nvPr/>
        </p:nvSpPr>
        <p:spPr>
          <a:xfrm>
            <a:off x="5789875" y="4488825"/>
            <a:ext cx="1115700" cy="1115700"/>
          </a:xfrm>
          <a:prstGeom prst="donut">
            <a:avLst>
              <a:gd name="adj" fmla="val 1115"/>
            </a:avLst>
          </a:prstGeom>
          <a:gradFill>
            <a:gsLst>
              <a:gs pos="0">
                <a:schemeClr val="l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  <a:effectLst>
            <a:outerShdw blurRad="57150" dist="19050" dir="5400000" algn="bl" rotWithShape="0">
              <a:schemeClr val="l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dk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445025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400"/>
              <a:buFont typeface="Manrope"/>
              <a:buNone/>
              <a:defRPr sz="3400">
                <a:solidFill>
                  <a:schemeClr val="lt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187700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●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○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Assistant"/>
              <a:buChar char="■"/>
              <a:defRPr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D039BEC-B7E2-A722-6ACF-1EA0175EF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148" y="709340"/>
            <a:ext cx="4570384" cy="37248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E79E0B-3375-05C1-673F-973168B8DB8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37625" y="3920261"/>
            <a:ext cx="1198880" cy="1198880"/>
          </a:xfrm>
          <a:prstGeom prst="rect">
            <a:avLst/>
          </a:prstGeom>
        </p:spPr>
      </p:pic>
      <p:pic>
        <p:nvPicPr>
          <p:cNvPr id="13" name="Picture 12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D64974A-4221-0C82-9F4D-6F37131E28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24262" y="-1203898"/>
            <a:ext cx="457200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>
            <a:spLocks noGrp="1"/>
          </p:cNvSpPr>
          <p:nvPr>
            <p:ph type="ctrTitle"/>
          </p:nvPr>
        </p:nvSpPr>
        <p:spPr>
          <a:xfrm>
            <a:off x="-1121939" y="134692"/>
            <a:ext cx="9582089" cy="303451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" sz="6000" dirty="0"/>
              <a:t>      </a:t>
            </a:r>
            <a:r>
              <a:rPr lang="en" sz="4400" dirty="0"/>
              <a:t> Creation of Tables and Structures</a:t>
            </a:r>
            <a:endParaRPr lang="en-US" sz="4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5600" dirty="0">
              <a:solidFill>
                <a:schemeClr val="accent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 b="1" dirty="0">
                <a:solidFill>
                  <a:srgbClr val="7FE6FF"/>
                </a:solidFill>
              </a:rPr>
              <a:t>           BOLTON HOUSE</a:t>
            </a:r>
            <a:endParaRPr sz="5600" b="1" dirty="0">
              <a:solidFill>
                <a:srgbClr val="7FE6FF"/>
              </a:solidFill>
            </a:endParaRPr>
          </a:p>
        </p:txBody>
      </p:sp>
      <p:grpSp>
        <p:nvGrpSpPr>
          <p:cNvPr id="211" name="Google Shape;211;p32"/>
          <p:cNvGrpSpPr/>
          <p:nvPr/>
        </p:nvGrpSpPr>
        <p:grpSpPr>
          <a:xfrm flipH="1">
            <a:off x="6821671" y="1301787"/>
            <a:ext cx="3470197" cy="4057567"/>
            <a:chOff x="4523982" y="824638"/>
            <a:chExt cx="4046876" cy="4318858"/>
          </a:xfrm>
        </p:grpSpPr>
        <p:sp>
          <p:nvSpPr>
            <p:cNvPr id="212" name="Google Shape;212;p32"/>
            <p:cNvSpPr/>
            <p:nvPr/>
          </p:nvSpPr>
          <p:spPr>
            <a:xfrm rot="-1013820" flipH="1">
              <a:off x="7267339" y="2495572"/>
              <a:ext cx="118829" cy="137513"/>
            </a:xfrm>
            <a:custGeom>
              <a:avLst/>
              <a:gdLst/>
              <a:ahLst/>
              <a:cxnLst/>
              <a:rect l="l" t="t" r="r" b="b"/>
              <a:pathLst>
                <a:path w="636" h="736" extrusionOk="0">
                  <a:moveTo>
                    <a:pt x="290" y="1"/>
                  </a:moveTo>
                  <a:lnTo>
                    <a:pt x="1" y="591"/>
                  </a:lnTo>
                  <a:lnTo>
                    <a:pt x="235" y="736"/>
                  </a:lnTo>
                  <a:lnTo>
                    <a:pt x="636" y="134"/>
                  </a:lnTo>
                  <a:cubicBezTo>
                    <a:pt x="636" y="134"/>
                    <a:pt x="580" y="1"/>
                    <a:pt x="29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2"/>
            <p:cNvSpPr/>
            <p:nvPr/>
          </p:nvSpPr>
          <p:spPr>
            <a:xfrm rot="-1013820" flipH="1">
              <a:off x="7078965" y="2668303"/>
              <a:ext cx="116587" cy="127050"/>
            </a:xfrm>
            <a:custGeom>
              <a:avLst/>
              <a:gdLst/>
              <a:ahLst/>
              <a:cxnLst/>
              <a:rect l="l" t="t" r="r" b="b"/>
              <a:pathLst>
                <a:path w="624" h="680" extrusionOk="0">
                  <a:moveTo>
                    <a:pt x="334" y="0"/>
                  </a:moveTo>
                  <a:lnTo>
                    <a:pt x="0" y="546"/>
                  </a:lnTo>
                  <a:lnTo>
                    <a:pt x="156" y="680"/>
                  </a:lnTo>
                  <a:lnTo>
                    <a:pt x="624" y="145"/>
                  </a:lnTo>
                  <a:cubicBezTo>
                    <a:pt x="535" y="22"/>
                    <a:pt x="334" y="0"/>
                    <a:pt x="334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2"/>
            <p:cNvSpPr/>
            <p:nvPr/>
          </p:nvSpPr>
          <p:spPr>
            <a:xfrm rot="-1013820" flipH="1">
              <a:off x="6804389" y="2851239"/>
              <a:ext cx="129105" cy="200104"/>
            </a:xfrm>
            <a:custGeom>
              <a:avLst/>
              <a:gdLst/>
              <a:ahLst/>
              <a:cxnLst/>
              <a:rect l="l" t="t" r="r" b="b"/>
              <a:pathLst>
                <a:path w="691" h="1071" extrusionOk="0">
                  <a:moveTo>
                    <a:pt x="403" y="0"/>
                  </a:moveTo>
                  <a:cubicBezTo>
                    <a:pt x="388" y="0"/>
                    <a:pt x="379" y="2"/>
                    <a:pt x="379" y="2"/>
                  </a:cubicBezTo>
                  <a:lnTo>
                    <a:pt x="0" y="960"/>
                  </a:lnTo>
                  <a:lnTo>
                    <a:pt x="312" y="1071"/>
                  </a:lnTo>
                  <a:lnTo>
                    <a:pt x="691" y="135"/>
                  </a:lnTo>
                  <a:cubicBezTo>
                    <a:pt x="587" y="14"/>
                    <a:pt x="456" y="0"/>
                    <a:pt x="403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2"/>
            <p:cNvSpPr/>
            <p:nvPr/>
          </p:nvSpPr>
          <p:spPr>
            <a:xfrm rot="-1013820" flipH="1">
              <a:off x="6101783" y="2940292"/>
              <a:ext cx="836850" cy="403945"/>
            </a:xfrm>
            <a:custGeom>
              <a:avLst/>
              <a:gdLst/>
              <a:ahLst/>
              <a:cxnLst/>
              <a:rect l="l" t="t" r="r" b="b"/>
              <a:pathLst>
                <a:path w="4479" h="2162" extrusionOk="0">
                  <a:moveTo>
                    <a:pt x="2563" y="446"/>
                  </a:moveTo>
                  <a:cubicBezTo>
                    <a:pt x="2563" y="446"/>
                    <a:pt x="769" y="0"/>
                    <a:pt x="435" y="178"/>
                  </a:cubicBezTo>
                  <a:cubicBezTo>
                    <a:pt x="435" y="178"/>
                    <a:pt x="1" y="1136"/>
                    <a:pt x="23" y="1147"/>
                  </a:cubicBezTo>
                  <a:cubicBezTo>
                    <a:pt x="45" y="1159"/>
                    <a:pt x="1326" y="2161"/>
                    <a:pt x="2897" y="1381"/>
                  </a:cubicBezTo>
                  <a:cubicBezTo>
                    <a:pt x="4478" y="591"/>
                    <a:pt x="2663" y="468"/>
                    <a:pt x="2563" y="446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2"/>
            <p:cNvSpPr/>
            <p:nvPr/>
          </p:nvSpPr>
          <p:spPr>
            <a:xfrm rot="-1013820" flipH="1">
              <a:off x="6825790" y="2722235"/>
              <a:ext cx="374985" cy="277082"/>
            </a:xfrm>
            <a:custGeom>
              <a:avLst/>
              <a:gdLst/>
              <a:ahLst/>
              <a:cxnLst/>
              <a:rect l="l" t="t" r="r" b="b"/>
              <a:pathLst>
                <a:path w="2007" h="1483" extrusionOk="0">
                  <a:moveTo>
                    <a:pt x="391" y="1"/>
                  </a:moveTo>
                  <a:cubicBezTo>
                    <a:pt x="391" y="1"/>
                    <a:pt x="1694" y="224"/>
                    <a:pt x="2006" y="447"/>
                  </a:cubicBezTo>
                  <a:cubicBezTo>
                    <a:pt x="2006" y="447"/>
                    <a:pt x="1638" y="1338"/>
                    <a:pt x="1538" y="1405"/>
                  </a:cubicBezTo>
                  <a:cubicBezTo>
                    <a:pt x="1438" y="1482"/>
                    <a:pt x="23" y="859"/>
                    <a:pt x="1" y="636"/>
                  </a:cubicBezTo>
                  <a:cubicBezTo>
                    <a:pt x="1" y="502"/>
                    <a:pt x="391" y="1"/>
                    <a:pt x="391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2"/>
            <p:cNvSpPr/>
            <p:nvPr/>
          </p:nvSpPr>
          <p:spPr>
            <a:xfrm rot="-1013820" flipH="1">
              <a:off x="7102930" y="2542199"/>
              <a:ext cx="264377" cy="200104"/>
            </a:xfrm>
            <a:custGeom>
              <a:avLst/>
              <a:gdLst/>
              <a:ahLst/>
              <a:cxnLst/>
              <a:rect l="l" t="t" r="r" b="b"/>
              <a:pathLst>
                <a:path w="1415" h="1071" extrusionOk="0">
                  <a:moveTo>
                    <a:pt x="1415" y="491"/>
                  </a:moveTo>
                  <a:cubicBezTo>
                    <a:pt x="1415" y="491"/>
                    <a:pt x="1014" y="112"/>
                    <a:pt x="390" y="1"/>
                  </a:cubicBezTo>
                  <a:cubicBezTo>
                    <a:pt x="390" y="1"/>
                    <a:pt x="56" y="402"/>
                    <a:pt x="0" y="625"/>
                  </a:cubicBezTo>
                  <a:cubicBezTo>
                    <a:pt x="0" y="625"/>
                    <a:pt x="535" y="1003"/>
                    <a:pt x="1058" y="1070"/>
                  </a:cubicBezTo>
                  <a:cubicBezTo>
                    <a:pt x="1058" y="1070"/>
                    <a:pt x="1304" y="825"/>
                    <a:pt x="1415" y="49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2"/>
            <p:cNvSpPr/>
            <p:nvPr/>
          </p:nvSpPr>
          <p:spPr>
            <a:xfrm rot="-1013820" flipH="1">
              <a:off x="7279826" y="2264520"/>
              <a:ext cx="449720" cy="289413"/>
            </a:xfrm>
            <a:custGeom>
              <a:avLst/>
              <a:gdLst/>
              <a:ahLst/>
              <a:cxnLst/>
              <a:rect l="l" t="t" r="r" b="b"/>
              <a:pathLst>
                <a:path w="2407" h="1549" extrusionOk="0">
                  <a:moveTo>
                    <a:pt x="2395" y="936"/>
                  </a:moveTo>
                  <a:cubicBezTo>
                    <a:pt x="2395" y="936"/>
                    <a:pt x="1315" y="145"/>
                    <a:pt x="658" y="78"/>
                  </a:cubicBezTo>
                  <a:cubicBezTo>
                    <a:pt x="0" y="0"/>
                    <a:pt x="268" y="691"/>
                    <a:pt x="1148" y="1081"/>
                  </a:cubicBezTo>
                  <a:cubicBezTo>
                    <a:pt x="2016" y="1471"/>
                    <a:pt x="1894" y="1482"/>
                    <a:pt x="2094" y="1549"/>
                  </a:cubicBezTo>
                  <a:cubicBezTo>
                    <a:pt x="2094" y="1549"/>
                    <a:pt x="2406" y="1103"/>
                    <a:pt x="2395" y="936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2"/>
            <p:cNvSpPr/>
            <p:nvPr/>
          </p:nvSpPr>
          <p:spPr>
            <a:xfrm rot="-1013820" flipH="1">
              <a:off x="7510819" y="2421583"/>
              <a:ext cx="141810" cy="195807"/>
            </a:xfrm>
            <a:custGeom>
              <a:avLst/>
              <a:gdLst/>
              <a:ahLst/>
              <a:cxnLst/>
              <a:rect l="l" t="t" r="r" b="b"/>
              <a:pathLst>
                <a:path w="759" h="1048" extrusionOk="0">
                  <a:moveTo>
                    <a:pt x="524" y="1"/>
                  </a:moveTo>
                  <a:lnTo>
                    <a:pt x="1" y="847"/>
                  </a:lnTo>
                  <a:lnTo>
                    <a:pt x="212" y="1048"/>
                  </a:lnTo>
                  <a:lnTo>
                    <a:pt x="758" y="157"/>
                  </a:lnTo>
                  <a:cubicBezTo>
                    <a:pt x="714" y="23"/>
                    <a:pt x="524" y="1"/>
                    <a:pt x="52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2"/>
            <p:cNvSpPr/>
            <p:nvPr/>
          </p:nvSpPr>
          <p:spPr>
            <a:xfrm rot="-1013820" flipH="1">
              <a:off x="7257964" y="2679980"/>
              <a:ext cx="168715" cy="229251"/>
            </a:xfrm>
            <a:custGeom>
              <a:avLst/>
              <a:gdLst/>
              <a:ahLst/>
              <a:cxnLst/>
              <a:rect l="l" t="t" r="r" b="b"/>
              <a:pathLst>
                <a:path w="903" h="1227" extrusionOk="0">
                  <a:moveTo>
                    <a:pt x="652" y="1"/>
                  </a:moveTo>
                  <a:cubicBezTo>
                    <a:pt x="649" y="1"/>
                    <a:pt x="647" y="1"/>
                    <a:pt x="647" y="1"/>
                  </a:cubicBezTo>
                  <a:lnTo>
                    <a:pt x="1" y="1003"/>
                  </a:lnTo>
                  <a:lnTo>
                    <a:pt x="201" y="1226"/>
                  </a:lnTo>
                  <a:lnTo>
                    <a:pt x="903" y="168"/>
                  </a:lnTo>
                  <a:cubicBezTo>
                    <a:pt x="814" y="9"/>
                    <a:pt x="681" y="1"/>
                    <a:pt x="65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2"/>
            <p:cNvSpPr/>
            <p:nvPr/>
          </p:nvSpPr>
          <p:spPr>
            <a:xfrm rot="-1013820" flipH="1">
              <a:off x="7006222" y="2876810"/>
              <a:ext cx="185531" cy="181233"/>
            </a:xfrm>
            <a:custGeom>
              <a:avLst/>
              <a:gdLst/>
              <a:ahLst/>
              <a:cxnLst/>
              <a:rect l="l" t="t" r="r" b="b"/>
              <a:pathLst>
                <a:path w="993" h="970" extrusionOk="0">
                  <a:moveTo>
                    <a:pt x="770" y="1"/>
                  </a:moveTo>
                  <a:lnTo>
                    <a:pt x="1" y="870"/>
                  </a:lnTo>
                  <a:lnTo>
                    <a:pt x="257" y="970"/>
                  </a:lnTo>
                  <a:lnTo>
                    <a:pt x="992" y="157"/>
                  </a:lnTo>
                  <a:cubicBezTo>
                    <a:pt x="981" y="45"/>
                    <a:pt x="770" y="1"/>
                    <a:pt x="77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2"/>
            <p:cNvSpPr/>
            <p:nvPr/>
          </p:nvSpPr>
          <p:spPr>
            <a:xfrm rot="-1013820" flipH="1">
              <a:off x="6685392" y="2949641"/>
              <a:ext cx="491385" cy="283247"/>
            </a:xfrm>
            <a:custGeom>
              <a:avLst/>
              <a:gdLst/>
              <a:ahLst/>
              <a:cxnLst/>
              <a:rect l="l" t="t" r="r" b="b"/>
              <a:pathLst>
                <a:path w="2630" h="1516" extrusionOk="0">
                  <a:moveTo>
                    <a:pt x="2529" y="903"/>
                  </a:moveTo>
                  <a:cubicBezTo>
                    <a:pt x="2529" y="903"/>
                    <a:pt x="903" y="12"/>
                    <a:pt x="725" y="1"/>
                  </a:cubicBezTo>
                  <a:cubicBezTo>
                    <a:pt x="725" y="1"/>
                    <a:pt x="246" y="491"/>
                    <a:pt x="1" y="847"/>
                  </a:cubicBezTo>
                  <a:cubicBezTo>
                    <a:pt x="1" y="847"/>
                    <a:pt x="2006" y="1516"/>
                    <a:pt x="2050" y="1482"/>
                  </a:cubicBezTo>
                  <a:cubicBezTo>
                    <a:pt x="2095" y="1449"/>
                    <a:pt x="2630" y="1037"/>
                    <a:pt x="2529" y="903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2"/>
            <p:cNvSpPr/>
            <p:nvPr/>
          </p:nvSpPr>
          <p:spPr>
            <a:xfrm rot="-1013820" flipH="1">
              <a:off x="7016700" y="2738022"/>
              <a:ext cx="389372" cy="268674"/>
            </a:xfrm>
            <a:custGeom>
              <a:avLst/>
              <a:gdLst/>
              <a:ahLst/>
              <a:cxnLst/>
              <a:rect l="l" t="t" r="r" b="b"/>
              <a:pathLst>
                <a:path w="2084" h="1438" extrusionOk="0">
                  <a:moveTo>
                    <a:pt x="2083" y="558"/>
                  </a:moveTo>
                  <a:cubicBezTo>
                    <a:pt x="2083" y="558"/>
                    <a:pt x="1548" y="201"/>
                    <a:pt x="657" y="1"/>
                  </a:cubicBezTo>
                  <a:cubicBezTo>
                    <a:pt x="657" y="1"/>
                    <a:pt x="189" y="691"/>
                    <a:pt x="0" y="1037"/>
                  </a:cubicBezTo>
                  <a:cubicBezTo>
                    <a:pt x="0" y="1037"/>
                    <a:pt x="668" y="1382"/>
                    <a:pt x="1314" y="1438"/>
                  </a:cubicBezTo>
                  <a:cubicBezTo>
                    <a:pt x="1314" y="1438"/>
                    <a:pt x="1972" y="803"/>
                    <a:pt x="2083" y="558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2"/>
            <p:cNvSpPr/>
            <p:nvPr/>
          </p:nvSpPr>
          <p:spPr>
            <a:xfrm rot="-1013820" flipH="1">
              <a:off x="7506272" y="2180935"/>
              <a:ext cx="512124" cy="347893"/>
            </a:xfrm>
            <a:custGeom>
              <a:avLst/>
              <a:gdLst/>
              <a:ahLst/>
              <a:cxnLst/>
              <a:rect l="l" t="t" r="r" b="b"/>
              <a:pathLst>
                <a:path w="2741" h="1862" extrusionOk="0">
                  <a:moveTo>
                    <a:pt x="2741" y="981"/>
                  </a:moveTo>
                  <a:cubicBezTo>
                    <a:pt x="2741" y="981"/>
                    <a:pt x="1048" y="168"/>
                    <a:pt x="691" y="90"/>
                  </a:cubicBezTo>
                  <a:cubicBezTo>
                    <a:pt x="335" y="1"/>
                    <a:pt x="1" y="391"/>
                    <a:pt x="424" y="847"/>
                  </a:cubicBezTo>
                  <a:cubicBezTo>
                    <a:pt x="858" y="1304"/>
                    <a:pt x="2217" y="1861"/>
                    <a:pt x="2217" y="1861"/>
                  </a:cubicBezTo>
                  <a:cubicBezTo>
                    <a:pt x="2217" y="1861"/>
                    <a:pt x="2674" y="1215"/>
                    <a:pt x="2741" y="98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2"/>
            <p:cNvSpPr/>
            <p:nvPr/>
          </p:nvSpPr>
          <p:spPr>
            <a:xfrm rot="-1013820" flipH="1">
              <a:off x="7261286" y="2484207"/>
              <a:ext cx="395724" cy="351817"/>
            </a:xfrm>
            <a:custGeom>
              <a:avLst/>
              <a:gdLst/>
              <a:ahLst/>
              <a:cxnLst/>
              <a:rect l="l" t="t" r="r" b="b"/>
              <a:pathLst>
                <a:path w="2118" h="1883" extrusionOk="0">
                  <a:moveTo>
                    <a:pt x="2117" y="847"/>
                  </a:moveTo>
                  <a:cubicBezTo>
                    <a:pt x="2117" y="847"/>
                    <a:pt x="1315" y="156"/>
                    <a:pt x="569" y="0"/>
                  </a:cubicBezTo>
                  <a:cubicBezTo>
                    <a:pt x="569" y="0"/>
                    <a:pt x="246" y="357"/>
                    <a:pt x="1" y="891"/>
                  </a:cubicBezTo>
                  <a:cubicBezTo>
                    <a:pt x="1" y="891"/>
                    <a:pt x="580" y="1370"/>
                    <a:pt x="1460" y="1883"/>
                  </a:cubicBezTo>
                  <a:cubicBezTo>
                    <a:pt x="1460" y="1883"/>
                    <a:pt x="1973" y="1304"/>
                    <a:pt x="2117" y="847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2"/>
            <p:cNvSpPr/>
            <p:nvPr/>
          </p:nvSpPr>
          <p:spPr>
            <a:xfrm rot="-1013820" flipH="1">
              <a:off x="6839467" y="3142832"/>
              <a:ext cx="351817" cy="244198"/>
            </a:xfrm>
            <a:custGeom>
              <a:avLst/>
              <a:gdLst/>
              <a:ahLst/>
              <a:cxnLst/>
              <a:rect l="l" t="t" r="r" b="b"/>
              <a:pathLst>
                <a:path w="1883" h="1307" extrusionOk="0">
                  <a:moveTo>
                    <a:pt x="680" y="1"/>
                  </a:moveTo>
                  <a:lnTo>
                    <a:pt x="0" y="992"/>
                  </a:lnTo>
                  <a:cubicBezTo>
                    <a:pt x="0" y="992"/>
                    <a:pt x="234" y="1306"/>
                    <a:pt x="853" y="1306"/>
                  </a:cubicBezTo>
                  <a:cubicBezTo>
                    <a:pt x="924" y="1306"/>
                    <a:pt x="1000" y="1302"/>
                    <a:pt x="1081" y="1293"/>
                  </a:cubicBezTo>
                  <a:cubicBezTo>
                    <a:pt x="1883" y="1204"/>
                    <a:pt x="1326" y="213"/>
                    <a:pt x="1326" y="213"/>
                  </a:cubicBezTo>
                  <a:lnTo>
                    <a:pt x="680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32"/>
            <p:cNvSpPr/>
            <p:nvPr/>
          </p:nvSpPr>
          <p:spPr>
            <a:xfrm rot="-1013820" flipH="1">
              <a:off x="7713431" y="2468133"/>
              <a:ext cx="162550" cy="201972"/>
            </a:xfrm>
            <a:custGeom>
              <a:avLst/>
              <a:gdLst/>
              <a:ahLst/>
              <a:cxnLst/>
              <a:rect l="l" t="t" r="r" b="b"/>
              <a:pathLst>
                <a:path w="870" h="1081" extrusionOk="0">
                  <a:moveTo>
                    <a:pt x="557" y="0"/>
                  </a:moveTo>
                  <a:lnTo>
                    <a:pt x="0" y="880"/>
                  </a:lnTo>
                  <a:cubicBezTo>
                    <a:pt x="56" y="1058"/>
                    <a:pt x="246" y="1080"/>
                    <a:pt x="246" y="1080"/>
                  </a:cubicBezTo>
                  <a:lnTo>
                    <a:pt x="869" y="156"/>
                  </a:lnTo>
                  <a:cubicBezTo>
                    <a:pt x="736" y="11"/>
                    <a:pt x="557" y="0"/>
                    <a:pt x="557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2"/>
            <p:cNvSpPr/>
            <p:nvPr/>
          </p:nvSpPr>
          <p:spPr>
            <a:xfrm rot="-1013820" flipH="1">
              <a:off x="7400160" y="2821586"/>
              <a:ext cx="162363" cy="181233"/>
            </a:xfrm>
            <a:custGeom>
              <a:avLst/>
              <a:gdLst/>
              <a:ahLst/>
              <a:cxnLst/>
              <a:rect l="l" t="t" r="r" b="b"/>
              <a:pathLst>
                <a:path w="869" h="970" extrusionOk="0">
                  <a:moveTo>
                    <a:pt x="602" y="1"/>
                  </a:moveTo>
                  <a:lnTo>
                    <a:pt x="0" y="725"/>
                  </a:lnTo>
                  <a:cubicBezTo>
                    <a:pt x="0" y="881"/>
                    <a:pt x="256" y="970"/>
                    <a:pt x="256" y="970"/>
                  </a:cubicBezTo>
                  <a:lnTo>
                    <a:pt x="869" y="190"/>
                  </a:lnTo>
                  <a:cubicBezTo>
                    <a:pt x="824" y="23"/>
                    <a:pt x="602" y="1"/>
                    <a:pt x="602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2"/>
            <p:cNvSpPr/>
            <p:nvPr/>
          </p:nvSpPr>
          <p:spPr>
            <a:xfrm rot="-1013820" flipH="1">
              <a:off x="7015657" y="2909589"/>
              <a:ext cx="551734" cy="366390"/>
            </a:xfrm>
            <a:custGeom>
              <a:avLst/>
              <a:gdLst/>
              <a:ahLst/>
              <a:cxnLst/>
              <a:rect l="l" t="t" r="r" b="b"/>
              <a:pathLst>
                <a:path w="2953" h="1961" extrusionOk="0">
                  <a:moveTo>
                    <a:pt x="2953" y="780"/>
                  </a:moveTo>
                  <a:cubicBezTo>
                    <a:pt x="2953" y="780"/>
                    <a:pt x="1081" y="134"/>
                    <a:pt x="636" y="0"/>
                  </a:cubicBezTo>
                  <a:cubicBezTo>
                    <a:pt x="636" y="0"/>
                    <a:pt x="146" y="557"/>
                    <a:pt x="1" y="813"/>
                  </a:cubicBezTo>
                  <a:cubicBezTo>
                    <a:pt x="1" y="813"/>
                    <a:pt x="1616" y="1961"/>
                    <a:pt x="2206" y="1927"/>
                  </a:cubicBezTo>
                  <a:cubicBezTo>
                    <a:pt x="2797" y="1905"/>
                    <a:pt x="2897" y="1203"/>
                    <a:pt x="2953" y="78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2"/>
            <p:cNvSpPr/>
            <p:nvPr/>
          </p:nvSpPr>
          <p:spPr>
            <a:xfrm rot="-1013820" flipH="1">
              <a:off x="7070517" y="2984584"/>
              <a:ext cx="508014" cy="283247"/>
            </a:xfrm>
            <a:custGeom>
              <a:avLst/>
              <a:gdLst/>
              <a:ahLst/>
              <a:cxnLst/>
              <a:rect l="l" t="t" r="r" b="b"/>
              <a:pathLst>
                <a:path w="2719" h="1516" extrusionOk="0">
                  <a:moveTo>
                    <a:pt x="1861" y="1059"/>
                  </a:moveTo>
                  <a:cubicBezTo>
                    <a:pt x="1527" y="903"/>
                    <a:pt x="1137" y="792"/>
                    <a:pt x="836" y="558"/>
                  </a:cubicBezTo>
                  <a:cubicBezTo>
                    <a:pt x="625" y="391"/>
                    <a:pt x="435" y="201"/>
                    <a:pt x="257" y="1"/>
                  </a:cubicBezTo>
                  <a:cubicBezTo>
                    <a:pt x="157" y="134"/>
                    <a:pt x="45" y="268"/>
                    <a:pt x="1" y="368"/>
                  </a:cubicBezTo>
                  <a:cubicBezTo>
                    <a:pt x="1" y="368"/>
                    <a:pt x="1616" y="1516"/>
                    <a:pt x="2206" y="1482"/>
                  </a:cubicBezTo>
                  <a:cubicBezTo>
                    <a:pt x="2451" y="1471"/>
                    <a:pt x="2607" y="1349"/>
                    <a:pt x="2719" y="1170"/>
                  </a:cubicBezTo>
                  <a:cubicBezTo>
                    <a:pt x="2451" y="1237"/>
                    <a:pt x="2140" y="1193"/>
                    <a:pt x="1861" y="1059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2"/>
            <p:cNvSpPr/>
            <p:nvPr/>
          </p:nvSpPr>
          <p:spPr>
            <a:xfrm rot="-1013820" flipH="1">
              <a:off x="7405027" y="2549700"/>
              <a:ext cx="466349" cy="368632"/>
            </a:xfrm>
            <a:custGeom>
              <a:avLst/>
              <a:gdLst/>
              <a:ahLst/>
              <a:cxnLst/>
              <a:rect l="l" t="t" r="r" b="b"/>
              <a:pathLst>
                <a:path w="2496" h="1973" extrusionOk="0">
                  <a:moveTo>
                    <a:pt x="2496" y="1171"/>
                  </a:moveTo>
                  <a:cubicBezTo>
                    <a:pt x="2496" y="1171"/>
                    <a:pt x="1716" y="491"/>
                    <a:pt x="624" y="1"/>
                  </a:cubicBezTo>
                  <a:cubicBezTo>
                    <a:pt x="624" y="1"/>
                    <a:pt x="201" y="435"/>
                    <a:pt x="1" y="925"/>
                  </a:cubicBezTo>
                  <a:cubicBezTo>
                    <a:pt x="1" y="925"/>
                    <a:pt x="970" y="1739"/>
                    <a:pt x="1916" y="1973"/>
                  </a:cubicBezTo>
                  <a:cubicBezTo>
                    <a:pt x="1916" y="1973"/>
                    <a:pt x="2407" y="1449"/>
                    <a:pt x="2496" y="117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2"/>
            <p:cNvSpPr/>
            <p:nvPr/>
          </p:nvSpPr>
          <p:spPr>
            <a:xfrm rot="-1013820" flipH="1">
              <a:off x="7498401" y="2646252"/>
              <a:ext cx="387316" cy="258211"/>
            </a:xfrm>
            <a:custGeom>
              <a:avLst/>
              <a:gdLst/>
              <a:ahLst/>
              <a:cxnLst/>
              <a:rect l="l" t="t" r="r" b="b"/>
              <a:pathLst>
                <a:path w="2073" h="1382" extrusionOk="0">
                  <a:moveTo>
                    <a:pt x="179" y="0"/>
                  </a:moveTo>
                  <a:cubicBezTo>
                    <a:pt x="112" y="101"/>
                    <a:pt x="45" y="212"/>
                    <a:pt x="1" y="334"/>
                  </a:cubicBezTo>
                  <a:cubicBezTo>
                    <a:pt x="1" y="334"/>
                    <a:pt x="970" y="1148"/>
                    <a:pt x="1916" y="1382"/>
                  </a:cubicBezTo>
                  <a:cubicBezTo>
                    <a:pt x="1916" y="1382"/>
                    <a:pt x="1983" y="1315"/>
                    <a:pt x="2072" y="1214"/>
                  </a:cubicBezTo>
                  <a:cubicBezTo>
                    <a:pt x="1983" y="1203"/>
                    <a:pt x="958" y="936"/>
                    <a:pt x="179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2"/>
            <p:cNvSpPr/>
            <p:nvPr/>
          </p:nvSpPr>
          <p:spPr>
            <a:xfrm rot="-1013820" flipH="1">
              <a:off x="7723525" y="2262490"/>
              <a:ext cx="651693" cy="306228"/>
            </a:xfrm>
            <a:custGeom>
              <a:avLst/>
              <a:gdLst/>
              <a:ahLst/>
              <a:cxnLst/>
              <a:rect l="l" t="t" r="r" b="b"/>
              <a:pathLst>
                <a:path w="3488" h="1639" extrusionOk="0">
                  <a:moveTo>
                    <a:pt x="3487" y="680"/>
                  </a:moveTo>
                  <a:cubicBezTo>
                    <a:pt x="3487" y="680"/>
                    <a:pt x="2864" y="1"/>
                    <a:pt x="1438" y="23"/>
                  </a:cubicBezTo>
                  <a:cubicBezTo>
                    <a:pt x="1" y="34"/>
                    <a:pt x="101" y="680"/>
                    <a:pt x="736" y="981"/>
                  </a:cubicBezTo>
                  <a:cubicBezTo>
                    <a:pt x="1371" y="1282"/>
                    <a:pt x="2563" y="1594"/>
                    <a:pt x="2897" y="1638"/>
                  </a:cubicBezTo>
                  <a:cubicBezTo>
                    <a:pt x="2897" y="1638"/>
                    <a:pt x="3476" y="825"/>
                    <a:pt x="3487" y="68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2"/>
            <p:cNvSpPr/>
            <p:nvPr/>
          </p:nvSpPr>
          <p:spPr>
            <a:xfrm rot="-1013820" flipH="1">
              <a:off x="7799335" y="2323814"/>
              <a:ext cx="545382" cy="239527"/>
            </a:xfrm>
            <a:custGeom>
              <a:avLst/>
              <a:gdLst/>
              <a:ahLst/>
              <a:cxnLst/>
              <a:rect l="l" t="t" r="r" b="b"/>
              <a:pathLst>
                <a:path w="2919" h="1282" extrusionOk="0">
                  <a:moveTo>
                    <a:pt x="1137" y="590"/>
                  </a:moveTo>
                  <a:cubicBezTo>
                    <a:pt x="769" y="435"/>
                    <a:pt x="402" y="267"/>
                    <a:pt x="123" y="0"/>
                  </a:cubicBezTo>
                  <a:cubicBezTo>
                    <a:pt x="1" y="201"/>
                    <a:pt x="179" y="468"/>
                    <a:pt x="524" y="624"/>
                  </a:cubicBezTo>
                  <a:cubicBezTo>
                    <a:pt x="1159" y="925"/>
                    <a:pt x="2351" y="1237"/>
                    <a:pt x="2685" y="1281"/>
                  </a:cubicBezTo>
                  <a:cubicBezTo>
                    <a:pt x="2685" y="1281"/>
                    <a:pt x="2796" y="1125"/>
                    <a:pt x="2919" y="947"/>
                  </a:cubicBezTo>
                  <a:cubicBezTo>
                    <a:pt x="2317" y="958"/>
                    <a:pt x="1660" y="802"/>
                    <a:pt x="1137" y="59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2"/>
            <p:cNvSpPr/>
            <p:nvPr/>
          </p:nvSpPr>
          <p:spPr>
            <a:xfrm rot="-1013820" flipH="1">
              <a:off x="4664893" y="3790666"/>
              <a:ext cx="1390452" cy="1176149"/>
            </a:xfrm>
            <a:custGeom>
              <a:avLst/>
              <a:gdLst/>
              <a:ahLst/>
              <a:cxnLst/>
              <a:rect l="l" t="t" r="r" b="b"/>
              <a:pathLst>
                <a:path w="7442" h="6295" extrusionOk="0">
                  <a:moveTo>
                    <a:pt x="7441" y="4044"/>
                  </a:moveTo>
                  <a:cubicBezTo>
                    <a:pt x="7441" y="4044"/>
                    <a:pt x="3364" y="2752"/>
                    <a:pt x="1627" y="1"/>
                  </a:cubicBezTo>
                  <a:lnTo>
                    <a:pt x="0" y="1081"/>
                  </a:lnTo>
                  <a:cubicBezTo>
                    <a:pt x="0" y="1081"/>
                    <a:pt x="2317" y="4902"/>
                    <a:pt x="2974" y="6294"/>
                  </a:cubicBezTo>
                  <a:cubicBezTo>
                    <a:pt x="2974" y="6294"/>
                    <a:pt x="5659" y="6083"/>
                    <a:pt x="7441" y="404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2"/>
            <p:cNvSpPr/>
            <p:nvPr/>
          </p:nvSpPr>
          <p:spPr>
            <a:xfrm rot="-1013820" flipH="1">
              <a:off x="5027196" y="3888939"/>
              <a:ext cx="1042746" cy="1024062"/>
            </a:xfrm>
            <a:custGeom>
              <a:avLst/>
              <a:gdLst/>
              <a:ahLst/>
              <a:cxnLst/>
              <a:rect l="l" t="t" r="r" b="b"/>
              <a:pathLst>
                <a:path w="5581" h="5481" extrusionOk="0">
                  <a:moveTo>
                    <a:pt x="3721" y="3999"/>
                  </a:moveTo>
                  <a:cubicBezTo>
                    <a:pt x="2351" y="2996"/>
                    <a:pt x="1058" y="1593"/>
                    <a:pt x="390" y="0"/>
                  </a:cubicBezTo>
                  <a:lnTo>
                    <a:pt x="0" y="267"/>
                  </a:lnTo>
                  <a:cubicBezTo>
                    <a:pt x="0" y="267"/>
                    <a:pt x="2317" y="4088"/>
                    <a:pt x="2974" y="5480"/>
                  </a:cubicBezTo>
                  <a:cubicBezTo>
                    <a:pt x="2974" y="5480"/>
                    <a:pt x="4222" y="5380"/>
                    <a:pt x="5581" y="4678"/>
                  </a:cubicBezTo>
                  <a:cubicBezTo>
                    <a:pt x="4946" y="4645"/>
                    <a:pt x="4333" y="4444"/>
                    <a:pt x="3721" y="3999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2"/>
            <p:cNvSpPr/>
            <p:nvPr/>
          </p:nvSpPr>
          <p:spPr>
            <a:xfrm rot="-1013820" flipH="1">
              <a:off x="4844400" y="3868843"/>
              <a:ext cx="1065914" cy="917938"/>
            </a:xfrm>
            <a:custGeom>
              <a:avLst/>
              <a:gdLst/>
              <a:ahLst/>
              <a:cxnLst/>
              <a:rect l="l" t="t" r="r" b="b"/>
              <a:pathLst>
                <a:path w="5705" h="4913" extrusionOk="0">
                  <a:moveTo>
                    <a:pt x="235" y="1"/>
                  </a:moveTo>
                  <a:lnTo>
                    <a:pt x="1" y="157"/>
                  </a:lnTo>
                  <a:cubicBezTo>
                    <a:pt x="458" y="947"/>
                    <a:pt x="1237" y="1683"/>
                    <a:pt x="1817" y="2306"/>
                  </a:cubicBezTo>
                  <a:cubicBezTo>
                    <a:pt x="2552" y="3097"/>
                    <a:pt x="3354" y="3821"/>
                    <a:pt x="4256" y="4400"/>
                  </a:cubicBezTo>
                  <a:cubicBezTo>
                    <a:pt x="4468" y="4534"/>
                    <a:pt x="4791" y="4701"/>
                    <a:pt x="5092" y="4913"/>
                  </a:cubicBezTo>
                  <a:cubicBezTo>
                    <a:pt x="5292" y="4801"/>
                    <a:pt x="5504" y="4668"/>
                    <a:pt x="5704" y="4523"/>
                  </a:cubicBezTo>
                  <a:cubicBezTo>
                    <a:pt x="4423" y="4011"/>
                    <a:pt x="2752" y="2785"/>
                    <a:pt x="2162" y="2184"/>
                  </a:cubicBezTo>
                  <a:cubicBezTo>
                    <a:pt x="1494" y="1493"/>
                    <a:pt x="792" y="814"/>
                    <a:pt x="235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2"/>
            <p:cNvSpPr/>
            <p:nvPr/>
          </p:nvSpPr>
          <p:spPr>
            <a:xfrm rot="-1013820" flipH="1">
              <a:off x="5564249" y="2886753"/>
              <a:ext cx="1511150" cy="924103"/>
            </a:xfrm>
            <a:custGeom>
              <a:avLst/>
              <a:gdLst/>
              <a:ahLst/>
              <a:cxnLst/>
              <a:rect l="l" t="t" r="r" b="b"/>
              <a:pathLst>
                <a:path w="8088" h="4946" extrusionOk="0">
                  <a:moveTo>
                    <a:pt x="8088" y="2551"/>
                  </a:moveTo>
                  <a:cubicBezTo>
                    <a:pt x="8088" y="2551"/>
                    <a:pt x="7130" y="1092"/>
                    <a:pt x="6695" y="546"/>
                  </a:cubicBezTo>
                  <a:cubicBezTo>
                    <a:pt x="6261" y="0"/>
                    <a:pt x="2819" y="1571"/>
                    <a:pt x="2819" y="1571"/>
                  </a:cubicBezTo>
                  <a:cubicBezTo>
                    <a:pt x="2819" y="1571"/>
                    <a:pt x="346" y="2306"/>
                    <a:pt x="268" y="2540"/>
                  </a:cubicBezTo>
                  <a:cubicBezTo>
                    <a:pt x="201" y="2763"/>
                    <a:pt x="1" y="3709"/>
                    <a:pt x="513" y="4032"/>
                  </a:cubicBezTo>
                  <a:cubicBezTo>
                    <a:pt x="1037" y="4367"/>
                    <a:pt x="5871" y="4879"/>
                    <a:pt x="6584" y="4912"/>
                  </a:cubicBezTo>
                  <a:cubicBezTo>
                    <a:pt x="7297" y="4946"/>
                    <a:pt x="8088" y="2551"/>
                    <a:pt x="8088" y="255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2"/>
            <p:cNvSpPr/>
            <p:nvPr/>
          </p:nvSpPr>
          <p:spPr>
            <a:xfrm rot="-1013820" flipH="1">
              <a:off x="5709201" y="2994640"/>
              <a:ext cx="684763" cy="553789"/>
            </a:xfrm>
            <a:custGeom>
              <a:avLst/>
              <a:gdLst/>
              <a:ahLst/>
              <a:cxnLst/>
              <a:rect l="l" t="t" r="r" b="b"/>
              <a:pathLst>
                <a:path w="3665" h="2964" extrusionOk="0">
                  <a:moveTo>
                    <a:pt x="0" y="2629"/>
                  </a:moveTo>
                  <a:cubicBezTo>
                    <a:pt x="702" y="2852"/>
                    <a:pt x="1337" y="2963"/>
                    <a:pt x="1972" y="2774"/>
                  </a:cubicBezTo>
                  <a:cubicBezTo>
                    <a:pt x="2919" y="2473"/>
                    <a:pt x="3553" y="1905"/>
                    <a:pt x="3665" y="958"/>
                  </a:cubicBezTo>
                  <a:cubicBezTo>
                    <a:pt x="3509" y="724"/>
                    <a:pt x="3353" y="513"/>
                    <a:pt x="3230" y="368"/>
                  </a:cubicBezTo>
                  <a:cubicBezTo>
                    <a:pt x="2930" y="0"/>
                    <a:pt x="1259" y="602"/>
                    <a:pt x="212" y="1025"/>
                  </a:cubicBezTo>
                  <a:cubicBezTo>
                    <a:pt x="379" y="1448"/>
                    <a:pt x="267" y="2139"/>
                    <a:pt x="0" y="2629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2"/>
            <p:cNvSpPr/>
            <p:nvPr/>
          </p:nvSpPr>
          <p:spPr>
            <a:xfrm rot="-1013820" flipH="1">
              <a:off x="5733014" y="3492935"/>
              <a:ext cx="1398673" cy="295765"/>
            </a:xfrm>
            <a:custGeom>
              <a:avLst/>
              <a:gdLst/>
              <a:ahLst/>
              <a:cxnLst/>
              <a:rect l="l" t="t" r="r" b="b"/>
              <a:pathLst>
                <a:path w="7486" h="1583" extrusionOk="0">
                  <a:moveTo>
                    <a:pt x="7162" y="469"/>
                  </a:moveTo>
                  <a:cubicBezTo>
                    <a:pt x="6227" y="948"/>
                    <a:pt x="5169" y="1003"/>
                    <a:pt x="4144" y="914"/>
                  </a:cubicBezTo>
                  <a:cubicBezTo>
                    <a:pt x="3542" y="859"/>
                    <a:pt x="2974" y="669"/>
                    <a:pt x="2373" y="569"/>
                  </a:cubicBezTo>
                  <a:cubicBezTo>
                    <a:pt x="1805" y="469"/>
                    <a:pt x="1203" y="491"/>
                    <a:pt x="657" y="291"/>
                  </a:cubicBezTo>
                  <a:cubicBezTo>
                    <a:pt x="434" y="213"/>
                    <a:pt x="201" y="123"/>
                    <a:pt x="0" y="1"/>
                  </a:cubicBezTo>
                  <a:cubicBezTo>
                    <a:pt x="22" y="268"/>
                    <a:pt x="111" y="536"/>
                    <a:pt x="334" y="680"/>
                  </a:cubicBezTo>
                  <a:cubicBezTo>
                    <a:pt x="858" y="1015"/>
                    <a:pt x="5692" y="1527"/>
                    <a:pt x="6405" y="1560"/>
                  </a:cubicBezTo>
                  <a:cubicBezTo>
                    <a:pt x="6795" y="1583"/>
                    <a:pt x="7196" y="903"/>
                    <a:pt x="7486" y="268"/>
                  </a:cubicBezTo>
                  <a:cubicBezTo>
                    <a:pt x="7396" y="335"/>
                    <a:pt x="7285" y="413"/>
                    <a:pt x="7162" y="469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2"/>
            <p:cNvSpPr/>
            <p:nvPr/>
          </p:nvSpPr>
          <p:spPr>
            <a:xfrm rot="-1013820" flipH="1">
              <a:off x="5920628" y="2933418"/>
              <a:ext cx="1053209" cy="466910"/>
            </a:xfrm>
            <a:custGeom>
              <a:avLst/>
              <a:gdLst/>
              <a:ahLst/>
              <a:cxnLst/>
              <a:rect l="l" t="t" r="r" b="b"/>
              <a:pathLst>
                <a:path w="5637" h="2499" extrusionOk="0">
                  <a:moveTo>
                    <a:pt x="5514" y="0"/>
                  </a:moveTo>
                  <a:cubicBezTo>
                    <a:pt x="5447" y="22"/>
                    <a:pt x="5369" y="34"/>
                    <a:pt x="5303" y="56"/>
                  </a:cubicBezTo>
                  <a:cubicBezTo>
                    <a:pt x="5292" y="56"/>
                    <a:pt x="5269" y="67"/>
                    <a:pt x="5247" y="67"/>
                  </a:cubicBezTo>
                  <a:cubicBezTo>
                    <a:pt x="5214" y="78"/>
                    <a:pt x="5180" y="89"/>
                    <a:pt x="5136" y="100"/>
                  </a:cubicBezTo>
                  <a:cubicBezTo>
                    <a:pt x="5013" y="134"/>
                    <a:pt x="4879" y="167"/>
                    <a:pt x="4746" y="212"/>
                  </a:cubicBezTo>
                  <a:cubicBezTo>
                    <a:pt x="3855" y="501"/>
                    <a:pt x="3086" y="891"/>
                    <a:pt x="3086" y="891"/>
                  </a:cubicBezTo>
                  <a:cubicBezTo>
                    <a:pt x="3086" y="891"/>
                    <a:pt x="2941" y="936"/>
                    <a:pt x="2718" y="992"/>
                  </a:cubicBezTo>
                  <a:cubicBezTo>
                    <a:pt x="2596" y="1047"/>
                    <a:pt x="2529" y="1081"/>
                    <a:pt x="2529" y="1081"/>
                  </a:cubicBezTo>
                  <a:cubicBezTo>
                    <a:pt x="2529" y="1081"/>
                    <a:pt x="257" y="1760"/>
                    <a:pt x="0" y="2016"/>
                  </a:cubicBezTo>
                  <a:cubicBezTo>
                    <a:pt x="56" y="2050"/>
                    <a:pt x="101" y="2083"/>
                    <a:pt x="123" y="2094"/>
                  </a:cubicBezTo>
                  <a:cubicBezTo>
                    <a:pt x="535" y="2393"/>
                    <a:pt x="1099" y="2499"/>
                    <a:pt x="1682" y="2499"/>
                  </a:cubicBezTo>
                  <a:cubicBezTo>
                    <a:pt x="2361" y="2499"/>
                    <a:pt x="3066" y="2356"/>
                    <a:pt x="3587" y="2206"/>
                  </a:cubicBezTo>
                  <a:cubicBezTo>
                    <a:pt x="4334" y="1994"/>
                    <a:pt x="5637" y="936"/>
                    <a:pt x="5514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2"/>
            <p:cNvSpPr/>
            <p:nvPr/>
          </p:nvSpPr>
          <p:spPr>
            <a:xfrm rot="-1013820" flipH="1">
              <a:off x="5474452" y="3402603"/>
              <a:ext cx="630767" cy="649451"/>
            </a:xfrm>
            <a:custGeom>
              <a:avLst/>
              <a:gdLst/>
              <a:ahLst/>
              <a:cxnLst/>
              <a:rect l="l" t="t" r="r" b="b"/>
              <a:pathLst>
                <a:path w="3376" h="3476" extrusionOk="0">
                  <a:moveTo>
                    <a:pt x="3331" y="1660"/>
                  </a:moveTo>
                  <a:cubicBezTo>
                    <a:pt x="3376" y="2596"/>
                    <a:pt x="2685" y="3386"/>
                    <a:pt x="1772" y="3431"/>
                  </a:cubicBezTo>
                  <a:cubicBezTo>
                    <a:pt x="869" y="3476"/>
                    <a:pt x="90" y="2752"/>
                    <a:pt x="45" y="1816"/>
                  </a:cubicBezTo>
                  <a:cubicBezTo>
                    <a:pt x="0" y="880"/>
                    <a:pt x="702" y="89"/>
                    <a:pt x="1605" y="45"/>
                  </a:cubicBezTo>
                  <a:cubicBezTo>
                    <a:pt x="2518" y="0"/>
                    <a:pt x="3287" y="724"/>
                    <a:pt x="3331" y="166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2"/>
            <p:cNvSpPr/>
            <p:nvPr/>
          </p:nvSpPr>
          <p:spPr>
            <a:xfrm rot="-1013820" flipH="1">
              <a:off x="5615937" y="3554642"/>
              <a:ext cx="345651" cy="346025"/>
            </a:xfrm>
            <a:custGeom>
              <a:avLst/>
              <a:gdLst/>
              <a:ahLst/>
              <a:cxnLst/>
              <a:rect l="l" t="t" r="r" b="b"/>
              <a:pathLst>
                <a:path w="1850" h="1852" extrusionOk="0">
                  <a:moveTo>
                    <a:pt x="920" y="0"/>
                  </a:moveTo>
                  <a:cubicBezTo>
                    <a:pt x="907" y="0"/>
                    <a:pt x="893" y="1"/>
                    <a:pt x="880" y="1"/>
                  </a:cubicBezTo>
                  <a:cubicBezTo>
                    <a:pt x="379" y="24"/>
                    <a:pt x="0" y="458"/>
                    <a:pt x="22" y="970"/>
                  </a:cubicBezTo>
                  <a:cubicBezTo>
                    <a:pt x="44" y="1469"/>
                    <a:pt x="445" y="1851"/>
                    <a:pt x="928" y="1851"/>
                  </a:cubicBezTo>
                  <a:cubicBezTo>
                    <a:pt x="942" y="1851"/>
                    <a:pt x="955" y="1851"/>
                    <a:pt x="969" y="1850"/>
                  </a:cubicBezTo>
                  <a:cubicBezTo>
                    <a:pt x="1459" y="1828"/>
                    <a:pt x="1849" y="1394"/>
                    <a:pt x="1827" y="881"/>
                  </a:cubicBezTo>
                  <a:cubicBezTo>
                    <a:pt x="1794" y="383"/>
                    <a:pt x="1393" y="0"/>
                    <a:pt x="92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2"/>
            <p:cNvSpPr/>
            <p:nvPr/>
          </p:nvSpPr>
          <p:spPr>
            <a:xfrm rot="-1013820" flipH="1">
              <a:off x="5724272" y="3662799"/>
              <a:ext cx="129105" cy="129479"/>
            </a:xfrm>
            <a:custGeom>
              <a:avLst/>
              <a:gdLst/>
              <a:ahLst/>
              <a:cxnLst/>
              <a:rect l="l" t="t" r="r" b="b"/>
              <a:pathLst>
                <a:path w="691" h="693" extrusionOk="0">
                  <a:moveTo>
                    <a:pt x="344" y="1"/>
                  </a:moveTo>
                  <a:cubicBezTo>
                    <a:pt x="337" y="1"/>
                    <a:pt x="330" y="1"/>
                    <a:pt x="323" y="2"/>
                  </a:cubicBezTo>
                  <a:cubicBezTo>
                    <a:pt x="145" y="13"/>
                    <a:pt x="0" y="169"/>
                    <a:pt x="0" y="358"/>
                  </a:cubicBezTo>
                  <a:cubicBezTo>
                    <a:pt x="11" y="551"/>
                    <a:pt x="167" y="693"/>
                    <a:pt x="337" y="693"/>
                  </a:cubicBezTo>
                  <a:cubicBezTo>
                    <a:pt x="344" y="693"/>
                    <a:pt x="350" y="693"/>
                    <a:pt x="357" y="692"/>
                  </a:cubicBezTo>
                  <a:cubicBezTo>
                    <a:pt x="546" y="681"/>
                    <a:pt x="691" y="525"/>
                    <a:pt x="680" y="336"/>
                  </a:cubicBezTo>
                  <a:cubicBezTo>
                    <a:pt x="669" y="142"/>
                    <a:pt x="524" y="1"/>
                    <a:pt x="344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2"/>
            <p:cNvSpPr/>
            <p:nvPr/>
          </p:nvSpPr>
          <p:spPr>
            <a:xfrm rot="-1013820" flipH="1">
              <a:off x="6187864" y="3443741"/>
              <a:ext cx="755388" cy="289600"/>
            </a:xfrm>
            <a:custGeom>
              <a:avLst/>
              <a:gdLst/>
              <a:ahLst/>
              <a:cxnLst/>
              <a:rect l="l" t="t" r="r" b="b"/>
              <a:pathLst>
                <a:path w="4043" h="1550" extrusionOk="0">
                  <a:moveTo>
                    <a:pt x="279" y="0"/>
                  </a:moveTo>
                  <a:cubicBezTo>
                    <a:pt x="167" y="0"/>
                    <a:pt x="78" y="89"/>
                    <a:pt x="78" y="190"/>
                  </a:cubicBezTo>
                  <a:lnTo>
                    <a:pt x="11" y="1003"/>
                  </a:lnTo>
                  <a:cubicBezTo>
                    <a:pt x="0" y="1114"/>
                    <a:pt x="89" y="1203"/>
                    <a:pt x="201" y="1215"/>
                  </a:cubicBezTo>
                  <a:lnTo>
                    <a:pt x="3798" y="1549"/>
                  </a:lnTo>
                  <a:cubicBezTo>
                    <a:pt x="3804" y="1549"/>
                    <a:pt x="3810" y="1549"/>
                    <a:pt x="3815" y="1549"/>
                  </a:cubicBezTo>
                  <a:cubicBezTo>
                    <a:pt x="3951" y="1549"/>
                    <a:pt x="4042" y="1421"/>
                    <a:pt x="4010" y="1293"/>
                  </a:cubicBezTo>
                  <a:lnTo>
                    <a:pt x="3698" y="201"/>
                  </a:lnTo>
                  <a:cubicBezTo>
                    <a:pt x="3676" y="112"/>
                    <a:pt x="3598" y="56"/>
                    <a:pt x="3509" y="56"/>
                  </a:cubicBezTo>
                  <a:lnTo>
                    <a:pt x="279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2"/>
            <p:cNvSpPr/>
            <p:nvPr/>
          </p:nvSpPr>
          <p:spPr>
            <a:xfrm rot="-1013820" flipH="1">
              <a:off x="6204509" y="3555801"/>
              <a:ext cx="755388" cy="175068"/>
            </a:xfrm>
            <a:custGeom>
              <a:avLst/>
              <a:gdLst/>
              <a:ahLst/>
              <a:cxnLst/>
              <a:rect l="l" t="t" r="r" b="b"/>
              <a:pathLst>
                <a:path w="4043" h="937" extrusionOk="0">
                  <a:moveTo>
                    <a:pt x="3821" y="0"/>
                  </a:moveTo>
                  <a:cubicBezTo>
                    <a:pt x="3240" y="192"/>
                    <a:pt x="2591" y="279"/>
                    <a:pt x="1947" y="279"/>
                  </a:cubicBezTo>
                  <a:cubicBezTo>
                    <a:pt x="1282" y="279"/>
                    <a:pt x="622" y="186"/>
                    <a:pt x="45" y="22"/>
                  </a:cubicBezTo>
                  <a:lnTo>
                    <a:pt x="11" y="390"/>
                  </a:lnTo>
                  <a:cubicBezTo>
                    <a:pt x="0" y="501"/>
                    <a:pt x="89" y="590"/>
                    <a:pt x="201" y="602"/>
                  </a:cubicBezTo>
                  <a:lnTo>
                    <a:pt x="3798" y="936"/>
                  </a:lnTo>
                  <a:cubicBezTo>
                    <a:pt x="3804" y="936"/>
                    <a:pt x="3810" y="936"/>
                    <a:pt x="3815" y="936"/>
                  </a:cubicBezTo>
                  <a:cubicBezTo>
                    <a:pt x="3951" y="936"/>
                    <a:pt x="4042" y="808"/>
                    <a:pt x="4010" y="680"/>
                  </a:cubicBezTo>
                  <a:lnTo>
                    <a:pt x="3821" y="0"/>
                  </a:ln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2"/>
            <p:cNvSpPr/>
            <p:nvPr/>
          </p:nvSpPr>
          <p:spPr>
            <a:xfrm rot="-1013820" flipH="1">
              <a:off x="7834571" y="2430002"/>
              <a:ext cx="112477" cy="108740"/>
            </a:xfrm>
            <a:custGeom>
              <a:avLst/>
              <a:gdLst/>
              <a:ahLst/>
              <a:cxnLst/>
              <a:rect l="l" t="t" r="r" b="b"/>
              <a:pathLst>
                <a:path w="602" h="582" extrusionOk="0">
                  <a:moveTo>
                    <a:pt x="310" y="1"/>
                  </a:moveTo>
                  <a:cubicBezTo>
                    <a:pt x="303" y="1"/>
                    <a:pt x="297" y="1"/>
                    <a:pt x="290" y="2"/>
                  </a:cubicBezTo>
                  <a:cubicBezTo>
                    <a:pt x="123" y="13"/>
                    <a:pt x="0" y="146"/>
                    <a:pt x="11" y="302"/>
                  </a:cubicBezTo>
                  <a:cubicBezTo>
                    <a:pt x="22" y="462"/>
                    <a:pt x="145" y="582"/>
                    <a:pt x="302" y="582"/>
                  </a:cubicBezTo>
                  <a:cubicBezTo>
                    <a:pt x="309" y="582"/>
                    <a:pt x="316" y="581"/>
                    <a:pt x="323" y="581"/>
                  </a:cubicBezTo>
                  <a:cubicBezTo>
                    <a:pt x="479" y="581"/>
                    <a:pt x="602" y="436"/>
                    <a:pt x="602" y="280"/>
                  </a:cubicBezTo>
                  <a:cubicBezTo>
                    <a:pt x="591" y="120"/>
                    <a:pt x="458" y="1"/>
                    <a:pt x="31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2"/>
            <p:cNvSpPr/>
            <p:nvPr/>
          </p:nvSpPr>
          <p:spPr>
            <a:xfrm rot="-1013820" flipH="1">
              <a:off x="7853527" y="2448645"/>
              <a:ext cx="75109" cy="73241"/>
            </a:xfrm>
            <a:custGeom>
              <a:avLst/>
              <a:gdLst/>
              <a:ahLst/>
              <a:cxnLst/>
              <a:rect l="l" t="t" r="r" b="b"/>
              <a:pathLst>
                <a:path w="402" h="392" extrusionOk="0">
                  <a:moveTo>
                    <a:pt x="209" y="1"/>
                  </a:moveTo>
                  <a:cubicBezTo>
                    <a:pt x="203" y="1"/>
                    <a:pt x="196" y="1"/>
                    <a:pt x="190" y="2"/>
                  </a:cubicBezTo>
                  <a:cubicBezTo>
                    <a:pt x="90" y="2"/>
                    <a:pt x="1" y="91"/>
                    <a:pt x="12" y="202"/>
                  </a:cubicBezTo>
                  <a:cubicBezTo>
                    <a:pt x="12" y="314"/>
                    <a:pt x="101" y="392"/>
                    <a:pt x="212" y="392"/>
                  </a:cubicBezTo>
                  <a:cubicBezTo>
                    <a:pt x="324" y="381"/>
                    <a:pt x="402" y="291"/>
                    <a:pt x="402" y="180"/>
                  </a:cubicBezTo>
                  <a:cubicBezTo>
                    <a:pt x="391" y="86"/>
                    <a:pt x="311" y="1"/>
                    <a:pt x="20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2"/>
            <p:cNvSpPr/>
            <p:nvPr/>
          </p:nvSpPr>
          <p:spPr>
            <a:xfrm rot="-1013820" flipH="1">
              <a:off x="7489614" y="2769669"/>
              <a:ext cx="112664" cy="108740"/>
            </a:xfrm>
            <a:custGeom>
              <a:avLst/>
              <a:gdLst/>
              <a:ahLst/>
              <a:cxnLst/>
              <a:rect l="l" t="t" r="r" b="b"/>
              <a:pathLst>
                <a:path w="603" h="582" extrusionOk="0">
                  <a:moveTo>
                    <a:pt x="310" y="1"/>
                  </a:moveTo>
                  <a:cubicBezTo>
                    <a:pt x="304" y="1"/>
                    <a:pt x="297" y="1"/>
                    <a:pt x="291" y="2"/>
                  </a:cubicBezTo>
                  <a:cubicBezTo>
                    <a:pt x="124" y="2"/>
                    <a:pt x="1" y="146"/>
                    <a:pt x="12" y="302"/>
                  </a:cubicBezTo>
                  <a:cubicBezTo>
                    <a:pt x="12" y="462"/>
                    <a:pt x="145" y="582"/>
                    <a:pt x="293" y="582"/>
                  </a:cubicBezTo>
                  <a:cubicBezTo>
                    <a:pt x="300" y="582"/>
                    <a:pt x="306" y="581"/>
                    <a:pt x="313" y="581"/>
                  </a:cubicBezTo>
                  <a:cubicBezTo>
                    <a:pt x="480" y="570"/>
                    <a:pt x="603" y="436"/>
                    <a:pt x="591" y="280"/>
                  </a:cubicBezTo>
                  <a:cubicBezTo>
                    <a:pt x="591" y="120"/>
                    <a:pt x="459" y="1"/>
                    <a:pt x="31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2"/>
            <p:cNvSpPr/>
            <p:nvPr/>
          </p:nvSpPr>
          <p:spPr>
            <a:xfrm rot="-1013820" flipH="1">
              <a:off x="7508030" y="2786552"/>
              <a:ext cx="75109" cy="73241"/>
            </a:xfrm>
            <a:custGeom>
              <a:avLst/>
              <a:gdLst/>
              <a:ahLst/>
              <a:cxnLst/>
              <a:rect l="l" t="t" r="r" b="b"/>
              <a:pathLst>
                <a:path w="402" h="392" extrusionOk="0">
                  <a:moveTo>
                    <a:pt x="190" y="1"/>
                  </a:moveTo>
                  <a:cubicBezTo>
                    <a:pt x="78" y="12"/>
                    <a:pt x="0" y="101"/>
                    <a:pt x="0" y="212"/>
                  </a:cubicBezTo>
                  <a:cubicBezTo>
                    <a:pt x="11" y="307"/>
                    <a:pt x="91" y="392"/>
                    <a:pt x="193" y="392"/>
                  </a:cubicBezTo>
                  <a:cubicBezTo>
                    <a:pt x="199" y="392"/>
                    <a:pt x="206" y="391"/>
                    <a:pt x="212" y="391"/>
                  </a:cubicBezTo>
                  <a:cubicBezTo>
                    <a:pt x="312" y="391"/>
                    <a:pt x="401" y="301"/>
                    <a:pt x="390" y="190"/>
                  </a:cubicBezTo>
                  <a:cubicBezTo>
                    <a:pt x="390" y="79"/>
                    <a:pt x="301" y="1"/>
                    <a:pt x="19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2"/>
            <p:cNvSpPr/>
            <p:nvPr/>
          </p:nvSpPr>
          <p:spPr>
            <a:xfrm rot="-1013820" flipH="1">
              <a:off x="7079132" y="3103484"/>
              <a:ext cx="145921" cy="141810"/>
            </a:xfrm>
            <a:custGeom>
              <a:avLst/>
              <a:gdLst/>
              <a:ahLst/>
              <a:cxnLst/>
              <a:rect l="l" t="t" r="r" b="b"/>
              <a:pathLst>
                <a:path w="781" h="759" extrusionOk="0">
                  <a:moveTo>
                    <a:pt x="368" y="0"/>
                  </a:moveTo>
                  <a:cubicBezTo>
                    <a:pt x="168" y="11"/>
                    <a:pt x="1" y="190"/>
                    <a:pt x="12" y="401"/>
                  </a:cubicBezTo>
                  <a:cubicBezTo>
                    <a:pt x="23" y="606"/>
                    <a:pt x="190" y="758"/>
                    <a:pt x="392" y="758"/>
                  </a:cubicBezTo>
                  <a:cubicBezTo>
                    <a:pt x="399" y="758"/>
                    <a:pt x="406" y="758"/>
                    <a:pt x="413" y="758"/>
                  </a:cubicBezTo>
                  <a:cubicBezTo>
                    <a:pt x="614" y="747"/>
                    <a:pt x="781" y="579"/>
                    <a:pt x="769" y="368"/>
                  </a:cubicBezTo>
                  <a:cubicBezTo>
                    <a:pt x="758" y="156"/>
                    <a:pt x="580" y="0"/>
                    <a:pt x="36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2"/>
            <p:cNvSpPr/>
            <p:nvPr/>
          </p:nvSpPr>
          <p:spPr>
            <a:xfrm rot="-1013820" flipH="1">
              <a:off x="7104440" y="3128293"/>
              <a:ext cx="95848" cy="93980"/>
            </a:xfrm>
            <a:custGeom>
              <a:avLst/>
              <a:gdLst/>
              <a:ahLst/>
              <a:cxnLst/>
              <a:rect l="l" t="t" r="r" b="b"/>
              <a:pathLst>
                <a:path w="513" h="503" extrusionOk="0">
                  <a:moveTo>
                    <a:pt x="264" y="0"/>
                  </a:moveTo>
                  <a:cubicBezTo>
                    <a:pt x="258" y="0"/>
                    <a:pt x="252" y="0"/>
                    <a:pt x="246" y="1"/>
                  </a:cubicBezTo>
                  <a:cubicBezTo>
                    <a:pt x="101" y="1"/>
                    <a:pt x="1" y="123"/>
                    <a:pt x="1" y="268"/>
                  </a:cubicBezTo>
                  <a:cubicBezTo>
                    <a:pt x="11" y="396"/>
                    <a:pt x="123" y="503"/>
                    <a:pt x="249" y="503"/>
                  </a:cubicBezTo>
                  <a:cubicBezTo>
                    <a:pt x="256" y="503"/>
                    <a:pt x="262" y="503"/>
                    <a:pt x="268" y="502"/>
                  </a:cubicBezTo>
                  <a:cubicBezTo>
                    <a:pt x="413" y="491"/>
                    <a:pt x="513" y="380"/>
                    <a:pt x="513" y="235"/>
                  </a:cubicBezTo>
                  <a:cubicBezTo>
                    <a:pt x="502" y="107"/>
                    <a:pt x="390" y="0"/>
                    <a:pt x="264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2"/>
            <p:cNvSpPr/>
            <p:nvPr/>
          </p:nvSpPr>
          <p:spPr>
            <a:xfrm rot="-1013820" flipH="1">
              <a:off x="6308421" y="2587892"/>
              <a:ext cx="297634" cy="329023"/>
            </a:xfrm>
            <a:custGeom>
              <a:avLst/>
              <a:gdLst/>
              <a:ahLst/>
              <a:cxnLst/>
              <a:rect l="l" t="t" r="r" b="b"/>
              <a:pathLst>
                <a:path w="1593" h="1761" extrusionOk="0">
                  <a:moveTo>
                    <a:pt x="980" y="1"/>
                  </a:moveTo>
                  <a:lnTo>
                    <a:pt x="0" y="1293"/>
                  </a:lnTo>
                  <a:lnTo>
                    <a:pt x="356" y="1760"/>
                  </a:lnTo>
                  <a:lnTo>
                    <a:pt x="1593" y="123"/>
                  </a:lnTo>
                  <a:cubicBezTo>
                    <a:pt x="1593" y="123"/>
                    <a:pt x="1192" y="45"/>
                    <a:pt x="980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2"/>
            <p:cNvSpPr/>
            <p:nvPr/>
          </p:nvSpPr>
          <p:spPr>
            <a:xfrm rot="-1013820" flipH="1">
              <a:off x="5627766" y="2702371"/>
              <a:ext cx="992860" cy="728670"/>
            </a:xfrm>
            <a:custGeom>
              <a:avLst/>
              <a:gdLst/>
              <a:ahLst/>
              <a:cxnLst/>
              <a:rect l="l" t="t" r="r" b="b"/>
              <a:pathLst>
                <a:path w="5314" h="3900" extrusionOk="0">
                  <a:moveTo>
                    <a:pt x="2117" y="3643"/>
                  </a:moveTo>
                  <a:cubicBezTo>
                    <a:pt x="2774" y="3755"/>
                    <a:pt x="3442" y="3899"/>
                    <a:pt x="4077" y="3487"/>
                  </a:cubicBezTo>
                  <a:cubicBezTo>
                    <a:pt x="4846" y="2986"/>
                    <a:pt x="5314" y="2340"/>
                    <a:pt x="4612" y="1616"/>
                  </a:cubicBezTo>
                  <a:cubicBezTo>
                    <a:pt x="4456" y="1505"/>
                    <a:pt x="4255" y="1404"/>
                    <a:pt x="3977" y="1337"/>
                  </a:cubicBezTo>
                  <a:cubicBezTo>
                    <a:pt x="3297" y="1159"/>
                    <a:pt x="1493" y="1"/>
                    <a:pt x="1148" y="79"/>
                  </a:cubicBezTo>
                  <a:cubicBezTo>
                    <a:pt x="1148" y="79"/>
                    <a:pt x="0" y="1560"/>
                    <a:pt x="22" y="1738"/>
                  </a:cubicBezTo>
                  <a:cubicBezTo>
                    <a:pt x="45" y="1906"/>
                    <a:pt x="1114" y="3287"/>
                    <a:pt x="2117" y="3643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2"/>
            <p:cNvSpPr/>
            <p:nvPr/>
          </p:nvSpPr>
          <p:spPr>
            <a:xfrm rot="-1013820" flipH="1">
              <a:off x="5751913" y="2921826"/>
              <a:ext cx="897199" cy="491385"/>
            </a:xfrm>
            <a:custGeom>
              <a:avLst/>
              <a:gdLst/>
              <a:ahLst/>
              <a:cxnLst/>
              <a:rect l="l" t="t" r="r" b="b"/>
              <a:pathLst>
                <a:path w="4802" h="2630" extrusionOk="0">
                  <a:moveTo>
                    <a:pt x="2473" y="1783"/>
                  </a:moveTo>
                  <a:cubicBezTo>
                    <a:pt x="1482" y="1415"/>
                    <a:pt x="780" y="803"/>
                    <a:pt x="257" y="1"/>
                  </a:cubicBezTo>
                  <a:cubicBezTo>
                    <a:pt x="101" y="223"/>
                    <a:pt x="0" y="413"/>
                    <a:pt x="0" y="468"/>
                  </a:cubicBezTo>
                  <a:cubicBezTo>
                    <a:pt x="23" y="636"/>
                    <a:pt x="1092" y="2017"/>
                    <a:pt x="2095" y="2373"/>
                  </a:cubicBezTo>
                  <a:cubicBezTo>
                    <a:pt x="2752" y="2485"/>
                    <a:pt x="3420" y="2629"/>
                    <a:pt x="4055" y="2217"/>
                  </a:cubicBezTo>
                  <a:cubicBezTo>
                    <a:pt x="4378" y="2006"/>
                    <a:pt x="4645" y="1772"/>
                    <a:pt x="4801" y="1516"/>
                  </a:cubicBezTo>
                  <a:cubicBezTo>
                    <a:pt x="4155" y="1972"/>
                    <a:pt x="3286" y="2073"/>
                    <a:pt x="2473" y="1783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32"/>
            <p:cNvSpPr/>
            <p:nvPr/>
          </p:nvSpPr>
          <p:spPr>
            <a:xfrm rot="-1013820" flipH="1">
              <a:off x="5793221" y="2825940"/>
              <a:ext cx="714097" cy="480922"/>
            </a:xfrm>
            <a:custGeom>
              <a:avLst/>
              <a:gdLst/>
              <a:ahLst/>
              <a:cxnLst/>
              <a:rect l="l" t="t" r="r" b="b"/>
              <a:pathLst>
                <a:path w="3822" h="2574" extrusionOk="0">
                  <a:moveTo>
                    <a:pt x="68" y="1"/>
                  </a:moveTo>
                  <a:cubicBezTo>
                    <a:pt x="45" y="34"/>
                    <a:pt x="23" y="67"/>
                    <a:pt x="1" y="90"/>
                  </a:cubicBezTo>
                  <a:cubicBezTo>
                    <a:pt x="302" y="379"/>
                    <a:pt x="1193" y="1226"/>
                    <a:pt x="1627" y="1571"/>
                  </a:cubicBezTo>
                  <a:cubicBezTo>
                    <a:pt x="2128" y="1972"/>
                    <a:pt x="2641" y="2329"/>
                    <a:pt x="3755" y="2574"/>
                  </a:cubicBezTo>
                  <a:cubicBezTo>
                    <a:pt x="3777" y="2563"/>
                    <a:pt x="3788" y="2551"/>
                    <a:pt x="3810" y="2529"/>
                  </a:cubicBezTo>
                  <a:lnTo>
                    <a:pt x="3822" y="2473"/>
                  </a:lnTo>
                  <a:cubicBezTo>
                    <a:pt x="2696" y="2228"/>
                    <a:pt x="2195" y="1883"/>
                    <a:pt x="1694" y="1482"/>
                  </a:cubicBezTo>
                  <a:cubicBezTo>
                    <a:pt x="1260" y="1137"/>
                    <a:pt x="357" y="279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2"/>
            <p:cNvSpPr/>
            <p:nvPr/>
          </p:nvSpPr>
          <p:spPr>
            <a:xfrm rot="-1013820" flipH="1">
              <a:off x="6324972" y="2130206"/>
              <a:ext cx="772391" cy="624601"/>
            </a:xfrm>
            <a:custGeom>
              <a:avLst/>
              <a:gdLst/>
              <a:ahLst/>
              <a:cxnLst/>
              <a:rect l="l" t="t" r="r" b="b"/>
              <a:pathLst>
                <a:path w="4134" h="3343" extrusionOk="0">
                  <a:moveTo>
                    <a:pt x="4133" y="2006"/>
                  </a:moveTo>
                  <a:cubicBezTo>
                    <a:pt x="4133" y="2006"/>
                    <a:pt x="3710" y="1560"/>
                    <a:pt x="2953" y="1226"/>
                  </a:cubicBezTo>
                  <a:cubicBezTo>
                    <a:pt x="2195" y="881"/>
                    <a:pt x="1371" y="1"/>
                    <a:pt x="847" y="146"/>
                  </a:cubicBezTo>
                  <a:cubicBezTo>
                    <a:pt x="758" y="168"/>
                    <a:pt x="692" y="201"/>
                    <a:pt x="625" y="246"/>
                  </a:cubicBezTo>
                  <a:cubicBezTo>
                    <a:pt x="1" y="747"/>
                    <a:pt x="614" y="2351"/>
                    <a:pt x="1661" y="2596"/>
                  </a:cubicBezTo>
                  <a:cubicBezTo>
                    <a:pt x="2451" y="2786"/>
                    <a:pt x="2797" y="3309"/>
                    <a:pt x="3109" y="3342"/>
                  </a:cubicBezTo>
                  <a:cubicBezTo>
                    <a:pt x="3109" y="3342"/>
                    <a:pt x="3900" y="2696"/>
                    <a:pt x="4133" y="2006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 rot="-1013820" flipH="1">
              <a:off x="6473398" y="2191099"/>
              <a:ext cx="607973" cy="545382"/>
            </a:xfrm>
            <a:custGeom>
              <a:avLst/>
              <a:gdLst/>
              <a:ahLst/>
              <a:cxnLst/>
              <a:rect l="l" t="t" r="r" b="b"/>
              <a:pathLst>
                <a:path w="3254" h="2919" extrusionOk="0">
                  <a:moveTo>
                    <a:pt x="2997" y="2896"/>
                  </a:moveTo>
                  <a:cubicBezTo>
                    <a:pt x="3030" y="2863"/>
                    <a:pt x="3131" y="2774"/>
                    <a:pt x="3253" y="2651"/>
                  </a:cubicBezTo>
                  <a:lnTo>
                    <a:pt x="3253" y="2651"/>
                  </a:lnTo>
                  <a:cubicBezTo>
                    <a:pt x="2863" y="2362"/>
                    <a:pt x="2485" y="1949"/>
                    <a:pt x="2240" y="1816"/>
                  </a:cubicBezTo>
                  <a:cubicBezTo>
                    <a:pt x="1805" y="1571"/>
                    <a:pt x="1204" y="1437"/>
                    <a:pt x="881" y="1025"/>
                  </a:cubicBezTo>
                  <a:cubicBezTo>
                    <a:pt x="669" y="758"/>
                    <a:pt x="435" y="423"/>
                    <a:pt x="346" y="0"/>
                  </a:cubicBezTo>
                  <a:cubicBezTo>
                    <a:pt x="1" y="635"/>
                    <a:pt x="591" y="1949"/>
                    <a:pt x="1527" y="2172"/>
                  </a:cubicBezTo>
                  <a:cubicBezTo>
                    <a:pt x="2317" y="2362"/>
                    <a:pt x="2674" y="2885"/>
                    <a:pt x="2975" y="2918"/>
                  </a:cubicBezTo>
                  <a:cubicBezTo>
                    <a:pt x="2975" y="2918"/>
                    <a:pt x="2975" y="2907"/>
                    <a:pt x="2997" y="2896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48370"/>
                  </a:schemeClr>
                </a:gs>
                <a:gs pos="100000">
                  <a:schemeClr val="lt2">
                    <a:alpha val="48370"/>
                  </a:schemeClr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 rot="-1013820" flipH="1">
              <a:off x="6263717" y="2771300"/>
              <a:ext cx="154142" cy="148163"/>
            </a:xfrm>
            <a:custGeom>
              <a:avLst/>
              <a:gdLst/>
              <a:ahLst/>
              <a:cxnLst/>
              <a:rect l="l" t="t" r="r" b="b"/>
              <a:pathLst>
                <a:path w="825" h="793" extrusionOk="0">
                  <a:moveTo>
                    <a:pt x="411" y="1"/>
                  </a:moveTo>
                  <a:cubicBezTo>
                    <a:pt x="404" y="1"/>
                    <a:pt x="397" y="1"/>
                    <a:pt x="390" y="1"/>
                  </a:cubicBezTo>
                  <a:cubicBezTo>
                    <a:pt x="178" y="12"/>
                    <a:pt x="0" y="191"/>
                    <a:pt x="11" y="413"/>
                  </a:cubicBezTo>
                  <a:cubicBezTo>
                    <a:pt x="22" y="629"/>
                    <a:pt x="200" y="793"/>
                    <a:pt x="413" y="793"/>
                  </a:cubicBezTo>
                  <a:cubicBezTo>
                    <a:pt x="420" y="793"/>
                    <a:pt x="427" y="792"/>
                    <a:pt x="434" y="792"/>
                  </a:cubicBezTo>
                  <a:cubicBezTo>
                    <a:pt x="646" y="781"/>
                    <a:pt x="824" y="592"/>
                    <a:pt x="813" y="380"/>
                  </a:cubicBezTo>
                  <a:cubicBezTo>
                    <a:pt x="802" y="164"/>
                    <a:pt x="624" y="1"/>
                    <a:pt x="41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 rot="-1013820" flipH="1">
              <a:off x="6290831" y="2796305"/>
              <a:ext cx="100145" cy="98277"/>
            </a:xfrm>
            <a:custGeom>
              <a:avLst/>
              <a:gdLst/>
              <a:ahLst/>
              <a:cxnLst/>
              <a:rect l="l" t="t" r="r" b="b"/>
              <a:pathLst>
                <a:path w="536" h="526" extrusionOk="0">
                  <a:moveTo>
                    <a:pt x="277" y="0"/>
                  </a:moveTo>
                  <a:cubicBezTo>
                    <a:pt x="270" y="0"/>
                    <a:pt x="264" y="0"/>
                    <a:pt x="257" y="1"/>
                  </a:cubicBezTo>
                  <a:cubicBezTo>
                    <a:pt x="112" y="1"/>
                    <a:pt x="1" y="123"/>
                    <a:pt x="1" y="268"/>
                  </a:cubicBezTo>
                  <a:cubicBezTo>
                    <a:pt x="12" y="407"/>
                    <a:pt x="124" y="525"/>
                    <a:pt x="261" y="525"/>
                  </a:cubicBezTo>
                  <a:cubicBezTo>
                    <a:pt x="267" y="525"/>
                    <a:pt x="273" y="525"/>
                    <a:pt x="279" y="524"/>
                  </a:cubicBezTo>
                  <a:cubicBezTo>
                    <a:pt x="424" y="513"/>
                    <a:pt x="536" y="391"/>
                    <a:pt x="536" y="246"/>
                  </a:cubicBezTo>
                  <a:cubicBezTo>
                    <a:pt x="525" y="108"/>
                    <a:pt x="413" y="0"/>
                    <a:pt x="27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 rot="-1013820" flipH="1">
              <a:off x="6675964" y="2220832"/>
              <a:ext cx="241582" cy="297821"/>
            </a:xfrm>
            <a:custGeom>
              <a:avLst/>
              <a:gdLst/>
              <a:ahLst/>
              <a:cxnLst/>
              <a:rect l="l" t="t" r="r" b="b"/>
              <a:pathLst>
                <a:path w="1293" h="1594" extrusionOk="0">
                  <a:moveTo>
                    <a:pt x="1137" y="1"/>
                  </a:moveTo>
                  <a:cubicBezTo>
                    <a:pt x="870" y="90"/>
                    <a:pt x="591" y="235"/>
                    <a:pt x="379" y="469"/>
                  </a:cubicBezTo>
                  <a:cubicBezTo>
                    <a:pt x="146" y="725"/>
                    <a:pt x="23" y="1059"/>
                    <a:pt x="1" y="1449"/>
                  </a:cubicBezTo>
                  <a:cubicBezTo>
                    <a:pt x="45" y="1504"/>
                    <a:pt x="90" y="1549"/>
                    <a:pt x="134" y="1594"/>
                  </a:cubicBezTo>
                  <a:cubicBezTo>
                    <a:pt x="134" y="1170"/>
                    <a:pt x="246" y="825"/>
                    <a:pt x="480" y="569"/>
                  </a:cubicBezTo>
                  <a:cubicBezTo>
                    <a:pt x="703" y="324"/>
                    <a:pt x="1003" y="190"/>
                    <a:pt x="1293" y="101"/>
                  </a:cubicBezTo>
                  <a:cubicBezTo>
                    <a:pt x="1237" y="68"/>
                    <a:pt x="1193" y="34"/>
                    <a:pt x="1137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2" name="Google Shape;262;p32"/>
            <p:cNvGrpSpPr/>
            <p:nvPr/>
          </p:nvGrpSpPr>
          <p:grpSpPr>
            <a:xfrm>
              <a:off x="7301073" y="824638"/>
              <a:ext cx="1269785" cy="1112450"/>
              <a:chOff x="2336215" y="950585"/>
              <a:chExt cx="1490008" cy="1305233"/>
            </a:xfrm>
          </p:grpSpPr>
          <p:sp>
            <p:nvSpPr>
              <p:cNvPr id="263" name="Google Shape;263;p32"/>
              <p:cNvSpPr/>
              <p:nvPr/>
            </p:nvSpPr>
            <p:spPr>
              <a:xfrm flipH="1">
                <a:off x="2527110" y="950585"/>
                <a:ext cx="1008000" cy="1234944"/>
              </a:xfrm>
              <a:custGeom>
                <a:avLst/>
                <a:gdLst/>
                <a:ahLst/>
                <a:cxnLst/>
                <a:rect l="l" t="t" r="r" b="b"/>
                <a:pathLst>
                  <a:path w="5592" h="6851" extrusionOk="0">
                    <a:moveTo>
                      <a:pt x="1136" y="201"/>
                    </a:moveTo>
                    <a:cubicBezTo>
                      <a:pt x="1972" y="201"/>
                      <a:pt x="3164" y="1170"/>
                      <a:pt x="4033" y="2551"/>
                    </a:cubicBezTo>
                    <a:cubicBezTo>
                      <a:pt x="5102" y="4244"/>
                      <a:pt x="5369" y="6060"/>
                      <a:pt x="4623" y="6528"/>
                    </a:cubicBezTo>
                    <a:cubicBezTo>
                      <a:pt x="4500" y="6606"/>
                      <a:pt x="4356" y="6650"/>
                      <a:pt x="4188" y="6650"/>
                    </a:cubicBezTo>
                    <a:cubicBezTo>
                      <a:pt x="3353" y="6650"/>
                      <a:pt x="2161" y="5681"/>
                      <a:pt x="1281" y="4289"/>
                    </a:cubicBezTo>
                    <a:cubicBezTo>
                      <a:pt x="758" y="3453"/>
                      <a:pt x="401" y="2573"/>
                      <a:pt x="301" y="1805"/>
                    </a:cubicBezTo>
                    <a:cubicBezTo>
                      <a:pt x="201" y="1070"/>
                      <a:pt x="345" y="546"/>
                      <a:pt x="702" y="323"/>
                    </a:cubicBezTo>
                    <a:cubicBezTo>
                      <a:pt x="824" y="245"/>
                      <a:pt x="969" y="201"/>
                      <a:pt x="1136" y="201"/>
                    </a:cubicBezTo>
                    <a:close/>
                    <a:moveTo>
                      <a:pt x="1136" y="0"/>
                    </a:moveTo>
                    <a:cubicBezTo>
                      <a:pt x="925" y="0"/>
                      <a:pt x="747" y="56"/>
                      <a:pt x="591" y="156"/>
                    </a:cubicBezTo>
                    <a:cubicBezTo>
                      <a:pt x="167" y="424"/>
                      <a:pt x="0" y="1014"/>
                      <a:pt x="100" y="1838"/>
                    </a:cubicBezTo>
                    <a:cubicBezTo>
                      <a:pt x="212" y="2629"/>
                      <a:pt x="568" y="3543"/>
                      <a:pt x="1114" y="4400"/>
                    </a:cubicBezTo>
                    <a:cubicBezTo>
                      <a:pt x="2039" y="5859"/>
                      <a:pt x="3275" y="6851"/>
                      <a:pt x="4188" y="6851"/>
                    </a:cubicBezTo>
                    <a:cubicBezTo>
                      <a:pt x="4389" y="6851"/>
                      <a:pt x="4567" y="6795"/>
                      <a:pt x="4723" y="6695"/>
                    </a:cubicBezTo>
                    <a:cubicBezTo>
                      <a:pt x="5592" y="6149"/>
                      <a:pt x="5358" y="4289"/>
                      <a:pt x="4211" y="2451"/>
                    </a:cubicBezTo>
                    <a:cubicBezTo>
                      <a:pt x="3286" y="992"/>
                      <a:pt x="2050" y="0"/>
                      <a:pt x="113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32"/>
              <p:cNvSpPr/>
              <p:nvPr/>
            </p:nvSpPr>
            <p:spPr>
              <a:xfrm flipH="1">
                <a:off x="2336215" y="1221689"/>
                <a:ext cx="1421871" cy="692910"/>
              </a:xfrm>
              <a:custGeom>
                <a:avLst/>
                <a:gdLst/>
                <a:ahLst/>
                <a:cxnLst/>
                <a:rect l="l" t="t" r="r" b="b"/>
                <a:pathLst>
                  <a:path w="7888" h="3844" extrusionOk="0">
                    <a:moveTo>
                      <a:pt x="2863" y="201"/>
                    </a:moveTo>
                    <a:cubicBezTo>
                      <a:pt x="3287" y="201"/>
                      <a:pt x="3732" y="245"/>
                      <a:pt x="4178" y="312"/>
                    </a:cubicBezTo>
                    <a:cubicBezTo>
                      <a:pt x="6138" y="657"/>
                      <a:pt x="7664" y="1671"/>
                      <a:pt x="7520" y="2540"/>
                    </a:cubicBezTo>
                    <a:cubicBezTo>
                      <a:pt x="7397" y="3197"/>
                      <a:pt x="6361" y="3643"/>
                      <a:pt x="4924" y="3643"/>
                    </a:cubicBezTo>
                    <a:cubicBezTo>
                      <a:pt x="4501" y="3643"/>
                      <a:pt x="4067" y="3598"/>
                      <a:pt x="3621" y="3531"/>
                    </a:cubicBezTo>
                    <a:cubicBezTo>
                      <a:pt x="2641" y="3353"/>
                      <a:pt x="1750" y="3030"/>
                      <a:pt x="1115" y="2596"/>
                    </a:cubicBezTo>
                    <a:cubicBezTo>
                      <a:pt x="502" y="2172"/>
                      <a:pt x="212" y="1716"/>
                      <a:pt x="279" y="1303"/>
                    </a:cubicBezTo>
                    <a:cubicBezTo>
                      <a:pt x="391" y="646"/>
                      <a:pt x="1427" y="201"/>
                      <a:pt x="2863" y="201"/>
                    </a:cubicBezTo>
                    <a:close/>
                    <a:moveTo>
                      <a:pt x="2863" y="0"/>
                    </a:moveTo>
                    <a:cubicBezTo>
                      <a:pt x="1304" y="0"/>
                      <a:pt x="212" y="501"/>
                      <a:pt x="79" y="1270"/>
                    </a:cubicBezTo>
                    <a:cubicBezTo>
                      <a:pt x="1" y="1760"/>
                      <a:pt x="324" y="2295"/>
                      <a:pt x="1003" y="2751"/>
                    </a:cubicBezTo>
                    <a:cubicBezTo>
                      <a:pt x="1660" y="3208"/>
                      <a:pt x="2585" y="3553"/>
                      <a:pt x="3588" y="3721"/>
                    </a:cubicBezTo>
                    <a:cubicBezTo>
                      <a:pt x="4044" y="3799"/>
                      <a:pt x="4490" y="3843"/>
                      <a:pt x="4924" y="3843"/>
                    </a:cubicBezTo>
                    <a:cubicBezTo>
                      <a:pt x="6484" y="3843"/>
                      <a:pt x="7575" y="3342"/>
                      <a:pt x="7709" y="2573"/>
                    </a:cubicBezTo>
                    <a:cubicBezTo>
                      <a:pt x="7887" y="1571"/>
                      <a:pt x="6350" y="490"/>
                      <a:pt x="4211" y="123"/>
                    </a:cubicBezTo>
                    <a:cubicBezTo>
                      <a:pt x="3755" y="45"/>
                      <a:pt x="3298" y="0"/>
                      <a:pt x="286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32"/>
              <p:cNvSpPr/>
              <p:nvPr/>
            </p:nvSpPr>
            <p:spPr>
              <a:xfrm flipH="1">
                <a:off x="2448697" y="1006825"/>
                <a:ext cx="1156712" cy="1122463"/>
              </a:xfrm>
              <a:custGeom>
                <a:avLst/>
                <a:gdLst/>
                <a:ahLst/>
                <a:cxnLst/>
                <a:rect l="l" t="t" r="r" b="b"/>
                <a:pathLst>
                  <a:path w="6417" h="6227" extrusionOk="0">
                    <a:moveTo>
                      <a:pt x="4913" y="201"/>
                    </a:moveTo>
                    <a:cubicBezTo>
                      <a:pt x="5169" y="201"/>
                      <a:pt x="5380" y="268"/>
                      <a:pt x="5536" y="412"/>
                    </a:cubicBezTo>
                    <a:cubicBezTo>
                      <a:pt x="6182" y="1003"/>
                      <a:pt x="5592" y="2752"/>
                      <a:pt x="4244" y="4211"/>
                    </a:cubicBezTo>
                    <a:cubicBezTo>
                      <a:pt x="3242" y="5314"/>
                      <a:pt x="2039" y="6026"/>
                      <a:pt x="1192" y="6026"/>
                    </a:cubicBezTo>
                    <a:cubicBezTo>
                      <a:pt x="925" y="6026"/>
                      <a:pt x="724" y="5960"/>
                      <a:pt x="568" y="5815"/>
                    </a:cubicBezTo>
                    <a:cubicBezTo>
                      <a:pt x="257" y="5536"/>
                      <a:pt x="212" y="4991"/>
                      <a:pt x="446" y="4278"/>
                    </a:cubicBezTo>
                    <a:cubicBezTo>
                      <a:pt x="680" y="3554"/>
                      <a:pt x="1181" y="2740"/>
                      <a:pt x="1849" y="2016"/>
                    </a:cubicBezTo>
                    <a:cubicBezTo>
                      <a:pt x="2863" y="914"/>
                      <a:pt x="4066" y="201"/>
                      <a:pt x="4913" y="201"/>
                    </a:cubicBezTo>
                    <a:close/>
                    <a:moveTo>
                      <a:pt x="4913" y="0"/>
                    </a:moveTo>
                    <a:cubicBezTo>
                      <a:pt x="4010" y="0"/>
                      <a:pt x="2752" y="735"/>
                      <a:pt x="1705" y="1883"/>
                    </a:cubicBezTo>
                    <a:cubicBezTo>
                      <a:pt x="1014" y="2629"/>
                      <a:pt x="502" y="3464"/>
                      <a:pt x="257" y="4222"/>
                    </a:cubicBezTo>
                    <a:cubicBezTo>
                      <a:pt x="0" y="5002"/>
                      <a:pt x="67" y="5625"/>
                      <a:pt x="435" y="5971"/>
                    </a:cubicBezTo>
                    <a:cubicBezTo>
                      <a:pt x="624" y="6138"/>
                      <a:pt x="880" y="6227"/>
                      <a:pt x="1192" y="6227"/>
                    </a:cubicBezTo>
                    <a:cubicBezTo>
                      <a:pt x="2094" y="6227"/>
                      <a:pt x="3353" y="5492"/>
                      <a:pt x="4400" y="4344"/>
                    </a:cubicBezTo>
                    <a:cubicBezTo>
                      <a:pt x="5859" y="2752"/>
                      <a:pt x="6416" y="958"/>
                      <a:pt x="5670" y="256"/>
                    </a:cubicBezTo>
                    <a:cubicBezTo>
                      <a:pt x="5481" y="89"/>
                      <a:pt x="5225" y="0"/>
                      <a:pt x="49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32"/>
              <p:cNvSpPr/>
              <p:nvPr/>
            </p:nvSpPr>
            <p:spPr>
              <a:xfrm flipH="1">
                <a:off x="2400575" y="1127235"/>
                <a:ext cx="217030" cy="204953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137" extrusionOk="0">
                    <a:moveTo>
                      <a:pt x="1159" y="647"/>
                    </a:moveTo>
                    <a:cubicBezTo>
                      <a:pt x="1115" y="936"/>
                      <a:pt x="836" y="1137"/>
                      <a:pt x="524" y="1092"/>
                    </a:cubicBezTo>
                    <a:cubicBezTo>
                      <a:pt x="212" y="1048"/>
                      <a:pt x="1" y="780"/>
                      <a:pt x="45" y="491"/>
                    </a:cubicBezTo>
                    <a:cubicBezTo>
                      <a:pt x="79" y="201"/>
                      <a:pt x="368" y="1"/>
                      <a:pt x="669" y="45"/>
                    </a:cubicBezTo>
                    <a:cubicBezTo>
                      <a:pt x="981" y="90"/>
                      <a:pt x="1204" y="357"/>
                      <a:pt x="1159" y="647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1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32"/>
              <p:cNvSpPr/>
              <p:nvPr/>
            </p:nvSpPr>
            <p:spPr>
              <a:xfrm flipH="1">
                <a:off x="2436628" y="1162746"/>
                <a:ext cx="74446" cy="69399"/>
              </a:xfrm>
              <a:custGeom>
                <a:avLst/>
                <a:gdLst/>
                <a:ahLst/>
                <a:cxnLst/>
                <a:rect l="l" t="t" r="r" b="b"/>
                <a:pathLst>
                  <a:path w="413" h="385" extrusionOk="0">
                    <a:moveTo>
                      <a:pt x="196" y="0"/>
                    </a:moveTo>
                    <a:cubicBezTo>
                      <a:pt x="101" y="0"/>
                      <a:pt x="21" y="71"/>
                      <a:pt x="11" y="160"/>
                    </a:cubicBezTo>
                    <a:cubicBezTo>
                      <a:pt x="0" y="271"/>
                      <a:pt x="67" y="361"/>
                      <a:pt x="178" y="383"/>
                    </a:cubicBezTo>
                    <a:cubicBezTo>
                      <a:pt x="186" y="384"/>
                      <a:pt x="194" y="384"/>
                      <a:pt x="202" y="384"/>
                    </a:cubicBezTo>
                    <a:cubicBezTo>
                      <a:pt x="302" y="384"/>
                      <a:pt x="380" y="319"/>
                      <a:pt x="401" y="216"/>
                    </a:cubicBezTo>
                    <a:cubicBezTo>
                      <a:pt x="412" y="115"/>
                      <a:pt x="334" y="15"/>
                      <a:pt x="234" y="4"/>
                    </a:cubicBezTo>
                    <a:cubicBezTo>
                      <a:pt x="221" y="2"/>
                      <a:pt x="208" y="0"/>
                      <a:pt x="196" y="0"/>
                    </a:cubicBezTo>
                    <a:close/>
                  </a:path>
                </a:pathLst>
              </a:custGeom>
              <a:solidFill>
                <a:srgbClr val="FFFFFF">
                  <a:alpha val="483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32"/>
              <p:cNvSpPr/>
              <p:nvPr/>
            </p:nvSpPr>
            <p:spPr>
              <a:xfrm flipH="1">
                <a:off x="2597235" y="2056814"/>
                <a:ext cx="207116" cy="199004"/>
              </a:xfrm>
              <a:custGeom>
                <a:avLst/>
                <a:gdLst/>
                <a:ahLst/>
                <a:cxnLst/>
                <a:rect l="l" t="t" r="r" b="b"/>
                <a:pathLst>
                  <a:path w="1149" h="1104" extrusionOk="0">
                    <a:moveTo>
                      <a:pt x="1104" y="625"/>
                    </a:moveTo>
                    <a:cubicBezTo>
                      <a:pt x="1059" y="903"/>
                      <a:pt x="792" y="1104"/>
                      <a:pt x="502" y="1059"/>
                    </a:cubicBezTo>
                    <a:cubicBezTo>
                      <a:pt x="212" y="1015"/>
                      <a:pt x="1" y="758"/>
                      <a:pt x="45" y="469"/>
                    </a:cubicBezTo>
                    <a:cubicBezTo>
                      <a:pt x="90" y="190"/>
                      <a:pt x="357" y="1"/>
                      <a:pt x="647" y="46"/>
                    </a:cubicBezTo>
                    <a:cubicBezTo>
                      <a:pt x="936" y="79"/>
                      <a:pt x="1148" y="346"/>
                      <a:pt x="1104" y="625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3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32"/>
              <p:cNvSpPr/>
              <p:nvPr/>
            </p:nvSpPr>
            <p:spPr>
              <a:xfrm flipH="1">
                <a:off x="2633468" y="2090882"/>
                <a:ext cx="62369" cy="60747"/>
              </a:xfrm>
              <a:custGeom>
                <a:avLst/>
                <a:gdLst/>
                <a:ahLst/>
                <a:cxnLst/>
                <a:rect l="l" t="t" r="r" b="b"/>
                <a:pathLst>
                  <a:path w="346" h="337" extrusionOk="0">
                    <a:moveTo>
                      <a:pt x="170" y="0"/>
                    </a:moveTo>
                    <a:cubicBezTo>
                      <a:pt x="89" y="0"/>
                      <a:pt x="22" y="64"/>
                      <a:pt x="11" y="146"/>
                    </a:cubicBezTo>
                    <a:cubicBezTo>
                      <a:pt x="0" y="235"/>
                      <a:pt x="56" y="313"/>
                      <a:pt x="145" y="335"/>
                    </a:cubicBezTo>
                    <a:cubicBezTo>
                      <a:pt x="152" y="336"/>
                      <a:pt x="158" y="337"/>
                      <a:pt x="165" y="337"/>
                    </a:cubicBezTo>
                    <a:cubicBezTo>
                      <a:pt x="245" y="337"/>
                      <a:pt x="314" y="273"/>
                      <a:pt x="334" y="191"/>
                    </a:cubicBezTo>
                    <a:cubicBezTo>
                      <a:pt x="346" y="102"/>
                      <a:pt x="279" y="12"/>
                      <a:pt x="190" y="1"/>
                    </a:cubicBezTo>
                    <a:cubicBezTo>
                      <a:pt x="183" y="1"/>
                      <a:pt x="177" y="0"/>
                      <a:pt x="170" y="0"/>
                    </a:cubicBezTo>
                    <a:close/>
                  </a:path>
                </a:pathLst>
              </a:custGeom>
              <a:solidFill>
                <a:srgbClr val="FFFFFF">
                  <a:alpha val="483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32"/>
              <p:cNvSpPr/>
              <p:nvPr/>
            </p:nvSpPr>
            <p:spPr>
              <a:xfrm flipH="1">
                <a:off x="2910520" y="1442683"/>
                <a:ext cx="291296" cy="26624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477" extrusionOk="0">
                    <a:moveTo>
                      <a:pt x="792" y="1"/>
                    </a:moveTo>
                    <a:cubicBezTo>
                      <a:pt x="429" y="1"/>
                      <a:pt x="117" y="263"/>
                      <a:pt x="67" y="634"/>
                    </a:cubicBezTo>
                    <a:cubicBezTo>
                      <a:pt x="0" y="1035"/>
                      <a:pt x="290" y="1414"/>
                      <a:pt x="702" y="1470"/>
                    </a:cubicBezTo>
                    <a:cubicBezTo>
                      <a:pt x="737" y="1475"/>
                      <a:pt x="772" y="1477"/>
                      <a:pt x="807" y="1477"/>
                    </a:cubicBezTo>
                    <a:cubicBezTo>
                      <a:pt x="1179" y="1477"/>
                      <a:pt x="1509" y="1213"/>
                      <a:pt x="1560" y="846"/>
                    </a:cubicBezTo>
                    <a:cubicBezTo>
                      <a:pt x="1615" y="445"/>
                      <a:pt x="1326" y="66"/>
                      <a:pt x="914" y="11"/>
                    </a:cubicBezTo>
                    <a:cubicBezTo>
                      <a:pt x="873" y="4"/>
                      <a:pt x="832" y="1"/>
                      <a:pt x="792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32"/>
              <p:cNvSpPr/>
              <p:nvPr/>
            </p:nvSpPr>
            <p:spPr>
              <a:xfrm flipH="1">
                <a:off x="2964778" y="1476030"/>
                <a:ext cx="104549" cy="93734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20" extrusionOk="0">
                    <a:moveTo>
                      <a:pt x="283" y="1"/>
                    </a:moveTo>
                    <a:cubicBezTo>
                      <a:pt x="154" y="1"/>
                      <a:pt x="43" y="94"/>
                      <a:pt x="23" y="215"/>
                    </a:cubicBezTo>
                    <a:cubicBezTo>
                      <a:pt x="0" y="360"/>
                      <a:pt x="112" y="494"/>
                      <a:pt x="257" y="516"/>
                    </a:cubicBezTo>
                    <a:cubicBezTo>
                      <a:pt x="270" y="518"/>
                      <a:pt x="284" y="519"/>
                      <a:pt x="297" y="519"/>
                    </a:cubicBezTo>
                    <a:cubicBezTo>
                      <a:pt x="426" y="519"/>
                      <a:pt x="537" y="425"/>
                      <a:pt x="557" y="293"/>
                    </a:cubicBezTo>
                    <a:cubicBezTo>
                      <a:pt x="580" y="149"/>
                      <a:pt x="479" y="26"/>
                      <a:pt x="323" y="4"/>
                    </a:cubicBezTo>
                    <a:cubicBezTo>
                      <a:pt x="310" y="2"/>
                      <a:pt x="296" y="1"/>
                      <a:pt x="283" y="1"/>
                    </a:cubicBezTo>
                    <a:close/>
                  </a:path>
                </a:pathLst>
              </a:custGeom>
              <a:solidFill>
                <a:srgbClr val="FFFFFF">
                  <a:alpha val="483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32"/>
              <p:cNvSpPr/>
              <p:nvPr/>
            </p:nvSpPr>
            <p:spPr>
              <a:xfrm flipH="1">
                <a:off x="3609193" y="1340117"/>
                <a:ext cx="217030" cy="213064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1182" extrusionOk="0">
                    <a:moveTo>
                      <a:pt x="1158" y="669"/>
                    </a:moveTo>
                    <a:cubicBezTo>
                      <a:pt x="1114" y="981"/>
                      <a:pt x="835" y="1181"/>
                      <a:pt x="524" y="1137"/>
                    </a:cubicBezTo>
                    <a:cubicBezTo>
                      <a:pt x="223" y="1092"/>
                      <a:pt x="0" y="813"/>
                      <a:pt x="45" y="513"/>
                    </a:cubicBezTo>
                    <a:cubicBezTo>
                      <a:pt x="89" y="212"/>
                      <a:pt x="379" y="0"/>
                      <a:pt x="680" y="45"/>
                    </a:cubicBezTo>
                    <a:cubicBezTo>
                      <a:pt x="991" y="89"/>
                      <a:pt x="1203" y="368"/>
                      <a:pt x="1158" y="669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2"/>
                  </a:gs>
                  <a:gs pos="100000">
                    <a:schemeClr val="accent6"/>
                  </a:gs>
                </a:gsLst>
                <a:lin ang="5400012" scaled="0"/>
              </a:gra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32"/>
              <p:cNvSpPr/>
              <p:nvPr/>
            </p:nvSpPr>
            <p:spPr>
              <a:xfrm flipH="1">
                <a:off x="3657503" y="1381937"/>
                <a:ext cx="68498" cy="60927"/>
              </a:xfrm>
              <a:custGeom>
                <a:avLst/>
                <a:gdLst/>
                <a:ahLst/>
                <a:cxnLst/>
                <a:rect l="l" t="t" r="r" b="b"/>
                <a:pathLst>
                  <a:path w="380" h="338" extrusionOk="0">
                    <a:moveTo>
                      <a:pt x="190" y="1"/>
                    </a:moveTo>
                    <a:cubicBezTo>
                      <a:pt x="109" y="1"/>
                      <a:pt x="33" y="55"/>
                      <a:pt x="12" y="147"/>
                    </a:cubicBezTo>
                    <a:cubicBezTo>
                      <a:pt x="1" y="236"/>
                      <a:pt x="68" y="325"/>
                      <a:pt x="168" y="336"/>
                    </a:cubicBezTo>
                    <a:cubicBezTo>
                      <a:pt x="177" y="337"/>
                      <a:pt x="185" y="338"/>
                      <a:pt x="193" y="338"/>
                    </a:cubicBezTo>
                    <a:cubicBezTo>
                      <a:pt x="283" y="338"/>
                      <a:pt x="358" y="283"/>
                      <a:pt x="369" y="192"/>
                    </a:cubicBezTo>
                    <a:cubicBezTo>
                      <a:pt x="380" y="102"/>
                      <a:pt x="313" y="13"/>
                      <a:pt x="213" y="2"/>
                    </a:cubicBezTo>
                    <a:cubicBezTo>
                      <a:pt x="205" y="1"/>
                      <a:pt x="198" y="1"/>
                      <a:pt x="190" y="1"/>
                    </a:cubicBezTo>
                    <a:close/>
                  </a:path>
                </a:pathLst>
              </a:custGeom>
              <a:solidFill>
                <a:srgbClr val="FFFFFF">
                  <a:alpha val="48370"/>
                </a:srgbClr>
              </a:solidFill>
              <a:ln>
                <a:noFill/>
              </a:ln>
              <a:effectLst>
                <a:outerShdw blurRad="57150" dist="19050" dir="5400000" algn="bl" rotWithShape="0">
                  <a:schemeClr val="lt1">
                    <a:alpha val="50000"/>
                  </a:scheme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65B15AB-57E6-0E3F-FD30-70E38684B58A}"/>
              </a:ext>
            </a:extLst>
          </p:cNvPr>
          <p:cNvSpPr txBox="1"/>
          <p:nvPr/>
        </p:nvSpPr>
        <p:spPr>
          <a:xfrm>
            <a:off x="0" y="4894163"/>
            <a:ext cx="945832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© 2024. For information, contact Deloitte </a:t>
            </a:r>
            <a:r>
              <a:rPr lang="en-GB" sz="8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Touche</a:t>
            </a:r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Tohmatsu Limited.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4"/>
          <p:cNvSpPr txBox="1">
            <a:spLocks noGrp="1"/>
          </p:cNvSpPr>
          <p:nvPr>
            <p:ph type="title"/>
          </p:nvPr>
        </p:nvSpPr>
        <p:spPr>
          <a:xfrm>
            <a:off x="794250" y="553250"/>
            <a:ext cx="7674300" cy="14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       </a:t>
            </a:r>
            <a:r>
              <a:rPr lang="en" sz="4000" dirty="0">
                <a:solidFill>
                  <a:srgbClr val="7FE6FF"/>
                </a:solidFill>
                <a:latin typeface="Impact"/>
                <a:ea typeface="Impact"/>
                <a:cs typeface="Impact"/>
                <a:sym typeface="Impact"/>
              </a:rPr>
              <a:t>Use Case Description</a:t>
            </a:r>
            <a:br>
              <a:rPr lang="en" sz="4000" dirty="0">
                <a:solidFill>
                  <a:srgbClr val="7FE6FF"/>
                </a:solidFill>
                <a:latin typeface="Impact"/>
                <a:ea typeface="Impact"/>
                <a:cs typeface="Impact"/>
                <a:sym typeface="Impact"/>
              </a:rPr>
            </a:br>
            <a:br>
              <a:rPr lang="en" sz="4000" dirty="0">
                <a:solidFill>
                  <a:srgbClr val="7FE6FF"/>
                </a:solidFill>
                <a:latin typeface="Impact"/>
                <a:ea typeface="Impact"/>
                <a:cs typeface="Impact"/>
                <a:sym typeface="Impact"/>
              </a:rPr>
            </a:br>
            <a:endParaRPr dirty="0"/>
          </a:p>
        </p:txBody>
      </p:sp>
      <p:sp>
        <p:nvSpPr>
          <p:cNvPr id="362" name="Google Shape;362;p34"/>
          <p:cNvSpPr txBox="1">
            <a:spLocks noGrp="1"/>
          </p:cNvSpPr>
          <p:nvPr>
            <p:ph type="subTitle" idx="1"/>
          </p:nvPr>
        </p:nvSpPr>
        <p:spPr>
          <a:xfrm>
            <a:off x="426659" y="668391"/>
            <a:ext cx="7350703" cy="4195427"/>
          </a:xfrm>
          <a:prstGeom prst="rect">
            <a:avLst/>
          </a:prstGeom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lnSpc>
                <a:spcPct val="150000"/>
              </a:lnSpc>
              <a:spcBef>
                <a:spcPts val="1000"/>
              </a:spcBef>
            </a:pP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Sometimes for one development we have to create multiple tables/structures in Tcode - SE11 which is a tedious work. </a:t>
            </a:r>
            <a:b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To ease it we can automate this process.</a:t>
            </a:r>
            <a:b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For this we will provide some data in the excel in the form of rows and columns.</a:t>
            </a:r>
            <a:b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Columns will contain the table names, Is TMG allowed?, Field names, data type, length, decimal and description</a:t>
            </a:r>
            <a:b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</a:br>
            <a:r>
              <a:rPr lang="en-US" sz="1800" b="0" i="0" u="none" strike="noStrike" dirty="0">
                <a:solidFill>
                  <a:schemeClr val="bg1"/>
                </a:solidFill>
                <a:effectLst/>
                <a:latin typeface="Calibri" panose="020F0502020204030204" pitchFamily="34" charset="0"/>
              </a:rPr>
              <a:t>Apart form these to create the table/structure we will default some data.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endParaRPr lang="en-US" b="1" dirty="0">
              <a:solidFill>
                <a:schemeClr val="bg1"/>
              </a:solidFill>
            </a:endParaRPr>
          </a:p>
        </p:txBody>
      </p:sp>
      <p:grpSp>
        <p:nvGrpSpPr>
          <p:cNvPr id="363" name="Google Shape;363;p34"/>
          <p:cNvGrpSpPr/>
          <p:nvPr/>
        </p:nvGrpSpPr>
        <p:grpSpPr>
          <a:xfrm>
            <a:off x="7714016" y="869089"/>
            <a:ext cx="1509068" cy="3595857"/>
            <a:chOff x="6222000" y="769300"/>
            <a:chExt cx="1578028" cy="3760177"/>
          </a:xfrm>
        </p:grpSpPr>
        <p:sp>
          <p:nvSpPr>
            <p:cNvPr id="364" name="Google Shape;364;p34"/>
            <p:cNvSpPr/>
            <p:nvPr/>
          </p:nvSpPr>
          <p:spPr>
            <a:xfrm flipH="1">
              <a:off x="6232195" y="1902979"/>
              <a:ext cx="342847" cy="798126"/>
            </a:xfrm>
            <a:custGeom>
              <a:avLst/>
              <a:gdLst/>
              <a:ahLst/>
              <a:cxnLst/>
              <a:rect l="l" t="t" r="r" b="b"/>
              <a:pathLst>
                <a:path w="3766" h="8767" extrusionOk="0">
                  <a:moveTo>
                    <a:pt x="335" y="580"/>
                  </a:moveTo>
                  <a:cubicBezTo>
                    <a:pt x="469" y="123"/>
                    <a:pt x="1393" y="0"/>
                    <a:pt x="1571" y="457"/>
                  </a:cubicBezTo>
                  <a:cubicBezTo>
                    <a:pt x="1872" y="1237"/>
                    <a:pt x="2206" y="2574"/>
                    <a:pt x="2563" y="4233"/>
                  </a:cubicBezTo>
                  <a:cubicBezTo>
                    <a:pt x="2719" y="4957"/>
                    <a:pt x="2953" y="6584"/>
                    <a:pt x="3643" y="7542"/>
                  </a:cubicBezTo>
                  <a:cubicBezTo>
                    <a:pt x="3766" y="7709"/>
                    <a:pt x="3654" y="7753"/>
                    <a:pt x="3554" y="7920"/>
                  </a:cubicBezTo>
                  <a:lnTo>
                    <a:pt x="3287" y="8388"/>
                  </a:lnTo>
                  <a:cubicBezTo>
                    <a:pt x="3075" y="8767"/>
                    <a:pt x="2507" y="8711"/>
                    <a:pt x="2373" y="8299"/>
                  </a:cubicBezTo>
                  <a:lnTo>
                    <a:pt x="1995" y="7174"/>
                  </a:lnTo>
                  <a:cubicBezTo>
                    <a:pt x="1972" y="7118"/>
                    <a:pt x="1961" y="7051"/>
                    <a:pt x="1961" y="6996"/>
                  </a:cubicBezTo>
                  <a:lnTo>
                    <a:pt x="1995" y="5704"/>
                  </a:lnTo>
                  <a:cubicBezTo>
                    <a:pt x="1995" y="5615"/>
                    <a:pt x="1972" y="5525"/>
                    <a:pt x="1928" y="5436"/>
                  </a:cubicBezTo>
                  <a:cubicBezTo>
                    <a:pt x="1683" y="5035"/>
                    <a:pt x="914" y="3721"/>
                    <a:pt x="513" y="3409"/>
                  </a:cubicBezTo>
                  <a:cubicBezTo>
                    <a:pt x="168" y="3131"/>
                    <a:pt x="1" y="1727"/>
                    <a:pt x="335" y="58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4"/>
            <p:cNvSpPr/>
            <p:nvPr/>
          </p:nvSpPr>
          <p:spPr>
            <a:xfrm flipH="1">
              <a:off x="6232195" y="1922278"/>
              <a:ext cx="342847" cy="767537"/>
            </a:xfrm>
            <a:custGeom>
              <a:avLst/>
              <a:gdLst/>
              <a:ahLst/>
              <a:cxnLst/>
              <a:rect l="l" t="t" r="r" b="b"/>
              <a:pathLst>
                <a:path w="3766" h="8431" extrusionOk="0">
                  <a:moveTo>
                    <a:pt x="769" y="0"/>
                  </a:moveTo>
                  <a:cubicBezTo>
                    <a:pt x="569" y="56"/>
                    <a:pt x="391" y="189"/>
                    <a:pt x="335" y="368"/>
                  </a:cubicBezTo>
                  <a:cubicBezTo>
                    <a:pt x="1" y="1515"/>
                    <a:pt x="168" y="2919"/>
                    <a:pt x="513" y="3197"/>
                  </a:cubicBezTo>
                  <a:cubicBezTo>
                    <a:pt x="914" y="3509"/>
                    <a:pt x="1683" y="4823"/>
                    <a:pt x="1928" y="5224"/>
                  </a:cubicBezTo>
                  <a:cubicBezTo>
                    <a:pt x="1972" y="5313"/>
                    <a:pt x="1995" y="5403"/>
                    <a:pt x="1995" y="5492"/>
                  </a:cubicBezTo>
                  <a:lnTo>
                    <a:pt x="1961" y="6784"/>
                  </a:lnTo>
                  <a:cubicBezTo>
                    <a:pt x="1961" y="6839"/>
                    <a:pt x="1972" y="6906"/>
                    <a:pt x="1995" y="6962"/>
                  </a:cubicBezTo>
                  <a:lnTo>
                    <a:pt x="2373" y="8087"/>
                  </a:lnTo>
                  <a:cubicBezTo>
                    <a:pt x="2446" y="8312"/>
                    <a:pt x="2649" y="8431"/>
                    <a:pt x="2852" y="8431"/>
                  </a:cubicBezTo>
                  <a:cubicBezTo>
                    <a:pt x="3021" y="8431"/>
                    <a:pt x="3191" y="8348"/>
                    <a:pt x="3287" y="8176"/>
                  </a:cubicBezTo>
                  <a:lnTo>
                    <a:pt x="3554" y="7708"/>
                  </a:lnTo>
                  <a:cubicBezTo>
                    <a:pt x="3654" y="7541"/>
                    <a:pt x="3766" y="7497"/>
                    <a:pt x="3643" y="7341"/>
                  </a:cubicBezTo>
                  <a:cubicBezTo>
                    <a:pt x="3632" y="7307"/>
                    <a:pt x="3610" y="7285"/>
                    <a:pt x="3599" y="7252"/>
                  </a:cubicBezTo>
                  <a:cubicBezTo>
                    <a:pt x="2886" y="6672"/>
                    <a:pt x="2396" y="5703"/>
                    <a:pt x="2139" y="4623"/>
                  </a:cubicBezTo>
                  <a:cubicBezTo>
                    <a:pt x="1939" y="3787"/>
                    <a:pt x="1783" y="2529"/>
                    <a:pt x="1460" y="1727"/>
                  </a:cubicBezTo>
                  <a:cubicBezTo>
                    <a:pt x="1226" y="1147"/>
                    <a:pt x="1081" y="546"/>
                    <a:pt x="76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4"/>
            <p:cNvSpPr/>
            <p:nvPr/>
          </p:nvSpPr>
          <p:spPr>
            <a:xfrm flipH="1">
              <a:off x="6725154" y="3034654"/>
              <a:ext cx="790023" cy="1348812"/>
            </a:xfrm>
            <a:custGeom>
              <a:avLst/>
              <a:gdLst/>
              <a:ahLst/>
              <a:cxnLst/>
              <a:rect l="l" t="t" r="r" b="b"/>
              <a:pathLst>
                <a:path w="8678" h="14816" extrusionOk="0">
                  <a:moveTo>
                    <a:pt x="0" y="1"/>
                  </a:moveTo>
                  <a:lnTo>
                    <a:pt x="8678" y="1"/>
                  </a:lnTo>
                  <a:lnTo>
                    <a:pt x="8678" y="14815"/>
                  </a:lnTo>
                  <a:lnTo>
                    <a:pt x="0" y="14815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4"/>
            <p:cNvSpPr/>
            <p:nvPr/>
          </p:nvSpPr>
          <p:spPr>
            <a:xfrm flipH="1">
              <a:off x="7180433" y="3034654"/>
              <a:ext cx="334745" cy="1348812"/>
            </a:xfrm>
            <a:custGeom>
              <a:avLst/>
              <a:gdLst/>
              <a:ahLst/>
              <a:cxnLst/>
              <a:rect l="l" t="t" r="r" b="b"/>
              <a:pathLst>
                <a:path w="3677" h="14816" extrusionOk="0">
                  <a:moveTo>
                    <a:pt x="0" y="1"/>
                  </a:moveTo>
                  <a:lnTo>
                    <a:pt x="0" y="14815"/>
                  </a:lnTo>
                  <a:lnTo>
                    <a:pt x="3676" y="14815"/>
                  </a:lnTo>
                  <a:lnTo>
                    <a:pt x="3676" y="1"/>
                  </a:ln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4"/>
            <p:cNvSpPr/>
            <p:nvPr/>
          </p:nvSpPr>
          <p:spPr>
            <a:xfrm flipH="1">
              <a:off x="6725154" y="3034654"/>
              <a:ext cx="790023" cy="661296"/>
            </a:xfrm>
            <a:custGeom>
              <a:avLst/>
              <a:gdLst/>
              <a:ahLst/>
              <a:cxnLst/>
              <a:rect l="l" t="t" r="r" b="b"/>
              <a:pathLst>
                <a:path w="8678" h="7264" extrusionOk="0">
                  <a:moveTo>
                    <a:pt x="0" y="1"/>
                  </a:moveTo>
                  <a:lnTo>
                    <a:pt x="0" y="6773"/>
                  </a:lnTo>
                  <a:lnTo>
                    <a:pt x="3676" y="7263"/>
                  </a:lnTo>
                  <a:lnTo>
                    <a:pt x="8678" y="6795"/>
                  </a:lnTo>
                  <a:lnTo>
                    <a:pt x="86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4"/>
            <p:cNvSpPr/>
            <p:nvPr/>
          </p:nvSpPr>
          <p:spPr>
            <a:xfrm flipH="1">
              <a:off x="6415714" y="4316449"/>
              <a:ext cx="1231191" cy="213028"/>
            </a:xfrm>
            <a:custGeom>
              <a:avLst/>
              <a:gdLst/>
              <a:ahLst/>
              <a:cxnLst/>
              <a:rect l="l" t="t" r="r" b="b"/>
              <a:pathLst>
                <a:path w="13524" h="2340" extrusionOk="0">
                  <a:moveTo>
                    <a:pt x="12087" y="0"/>
                  </a:moveTo>
                  <a:lnTo>
                    <a:pt x="6762" y="0"/>
                  </a:lnTo>
                  <a:lnTo>
                    <a:pt x="1438" y="0"/>
                  </a:lnTo>
                  <a:cubicBezTo>
                    <a:pt x="959" y="0"/>
                    <a:pt x="1" y="791"/>
                    <a:pt x="1" y="2340"/>
                  </a:cubicBezTo>
                  <a:lnTo>
                    <a:pt x="6762" y="2340"/>
                  </a:lnTo>
                  <a:lnTo>
                    <a:pt x="13524" y="2340"/>
                  </a:lnTo>
                  <a:cubicBezTo>
                    <a:pt x="13524" y="791"/>
                    <a:pt x="12566" y="0"/>
                    <a:pt x="12087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4"/>
            <p:cNvSpPr/>
            <p:nvPr/>
          </p:nvSpPr>
          <p:spPr>
            <a:xfrm flipH="1">
              <a:off x="6954200" y="4316449"/>
              <a:ext cx="692704" cy="213028"/>
            </a:xfrm>
            <a:custGeom>
              <a:avLst/>
              <a:gdLst/>
              <a:ahLst/>
              <a:cxnLst/>
              <a:rect l="l" t="t" r="r" b="b"/>
              <a:pathLst>
                <a:path w="7609" h="2340" extrusionOk="0">
                  <a:moveTo>
                    <a:pt x="1438" y="0"/>
                  </a:moveTo>
                  <a:cubicBezTo>
                    <a:pt x="959" y="0"/>
                    <a:pt x="1" y="791"/>
                    <a:pt x="1" y="2340"/>
                  </a:cubicBezTo>
                  <a:lnTo>
                    <a:pt x="7609" y="2340"/>
                  </a:lnTo>
                  <a:cubicBezTo>
                    <a:pt x="7609" y="791"/>
                    <a:pt x="6651" y="0"/>
                    <a:pt x="6172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4"/>
            <p:cNvSpPr/>
            <p:nvPr/>
          </p:nvSpPr>
          <p:spPr>
            <a:xfrm flipH="1">
              <a:off x="6746275" y="1627138"/>
              <a:ext cx="562885" cy="235332"/>
            </a:xfrm>
            <a:custGeom>
              <a:avLst/>
              <a:gdLst/>
              <a:ahLst/>
              <a:cxnLst/>
              <a:rect l="l" t="t" r="r" b="b"/>
              <a:pathLst>
                <a:path w="6183" h="2585" extrusionOk="0">
                  <a:moveTo>
                    <a:pt x="6182" y="1805"/>
                  </a:moveTo>
                  <a:lnTo>
                    <a:pt x="3353" y="2574"/>
                  </a:lnTo>
                  <a:cubicBezTo>
                    <a:pt x="3297" y="2585"/>
                    <a:pt x="3242" y="2585"/>
                    <a:pt x="3186" y="2574"/>
                  </a:cubicBezTo>
                  <a:lnTo>
                    <a:pt x="0" y="1805"/>
                  </a:lnTo>
                  <a:lnTo>
                    <a:pt x="0" y="1"/>
                  </a:lnTo>
                  <a:lnTo>
                    <a:pt x="6182" y="1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4"/>
            <p:cNvSpPr/>
            <p:nvPr/>
          </p:nvSpPr>
          <p:spPr>
            <a:xfrm flipH="1">
              <a:off x="6426820" y="1745758"/>
              <a:ext cx="1268699" cy="1517140"/>
            </a:xfrm>
            <a:custGeom>
              <a:avLst/>
              <a:gdLst/>
              <a:ahLst/>
              <a:cxnLst/>
              <a:rect l="l" t="t" r="r" b="b"/>
              <a:pathLst>
                <a:path w="13936" h="16665" extrusionOk="0">
                  <a:moveTo>
                    <a:pt x="13155" y="1282"/>
                  </a:moveTo>
                  <a:cubicBezTo>
                    <a:pt x="12364" y="602"/>
                    <a:pt x="10426" y="1"/>
                    <a:pt x="10426" y="1"/>
                  </a:cubicBezTo>
                  <a:cubicBezTo>
                    <a:pt x="9669" y="480"/>
                    <a:pt x="9034" y="758"/>
                    <a:pt x="6104" y="602"/>
                  </a:cubicBezTo>
                  <a:cubicBezTo>
                    <a:pt x="5247" y="558"/>
                    <a:pt x="4244" y="190"/>
                    <a:pt x="4244" y="190"/>
                  </a:cubicBezTo>
                  <a:cubicBezTo>
                    <a:pt x="3598" y="391"/>
                    <a:pt x="735" y="1605"/>
                    <a:pt x="345" y="2451"/>
                  </a:cubicBezTo>
                  <a:cubicBezTo>
                    <a:pt x="0" y="3187"/>
                    <a:pt x="267" y="10249"/>
                    <a:pt x="613" y="14894"/>
                  </a:cubicBezTo>
                  <a:cubicBezTo>
                    <a:pt x="691" y="15896"/>
                    <a:pt x="1526" y="16665"/>
                    <a:pt x="2529" y="16665"/>
                  </a:cubicBezTo>
                  <a:lnTo>
                    <a:pt x="11295" y="16665"/>
                  </a:lnTo>
                  <a:cubicBezTo>
                    <a:pt x="12320" y="16665"/>
                    <a:pt x="13166" y="15863"/>
                    <a:pt x="13222" y="14849"/>
                  </a:cubicBezTo>
                  <a:cubicBezTo>
                    <a:pt x="13423" y="10906"/>
                    <a:pt x="13935" y="1950"/>
                    <a:pt x="13155" y="1282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4"/>
            <p:cNvSpPr/>
            <p:nvPr/>
          </p:nvSpPr>
          <p:spPr>
            <a:xfrm flipH="1">
              <a:off x="6617547" y="1772159"/>
              <a:ext cx="757523" cy="888435"/>
            </a:xfrm>
            <a:custGeom>
              <a:avLst/>
              <a:gdLst/>
              <a:ahLst/>
              <a:cxnLst/>
              <a:rect l="l" t="t" r="r" b="b"/>
              <a:pathLst>
                <a:path w="8321" h="9759" extrusionOk="0">
                  <a:moveTo>
                    <a:pt x="446" y="1"/>
                  </a:moveTo>
                  <a:cubicBezTo>
                    <a:pt x="323" y="45"/>
                    <a:pt x="167" y="112"/>
                    <a:pt x="0" y="179"/>
                  </a:cubicBezTo>
                  <a:cubicBezTo>
                    <a:pt x="590" y="847"/>
                    <a:pt x="2328" y="2574"/>
                    <a:pt x="4478" y="2607"/>
                  </a:cubicBezTo>
                  <a:lnTo>
                    <a:pt x="4612" y="9758"/>
                  </a:lnTo>
                  <a:lnTo>
                    <a:pt x="5057" y="9747"/>
                  </a:lnTo>
                  <a:lnTo>
                    <a:pt x="4924" y="2585"/>
                  </a:lnTo>
                  <a:cubicBezTo>
                    <a:pt x="6360" y="2473"/>
                    <a:pt x="7229" y="1850"/>
                    <a:pt x="7697" y="1326"/>
                  </a:cubicBezTo>
                  <a:cubicBezTo>
                    <a:pt x="8009" y="992"/>
                    <a:pt x="8210" y="647"/>
                    <a:pt x="8321" y="335"/>
                  </a:cubicBezTo>
                  <a:cubicBezTo>
                    <a:pt x="8176" y="279"/>
                    <a:pt x="8042" y="212"/>
                    <a:pt x="7909" y="156"/>
                  </a:cubicBezTo>
                  <a:cubicBezTo>
                    <a:pt x="7820" y="402"/>
                    <a:pt x="7641" y="725"/>
                    <a:pt x="7374" y="1025"/>
                  </a:cubicBezTo>
                  <a:cubicBezTo>
                    <a:pt x="6929" y="1504"/>
                    <a:pt x="6104" y="2095"/>
                    <a:pt x="4690" y="2161"/>
                  </a:cubicBezTo>
                  <a:cubicBezTo>
                    <a:pt x="4642" y="2163"/>
                    <a:pt x="4594" y="2164"/>
                    <a:pt x="4547" y="2164"/>
                  </a:cubicBezTo>
                  <a:cubicBezTo>
                    <a:pt x="2681" y="2164"/>
                    <a:pt x="1097" y="696"/>
                    <a:pt x="446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4"/>
            <p:cNvSpPr/>
            <p:nvPr/>
          </p:nvSpPr>
          <p:spPr>
            <a:xfrm flipH="1">
              <a:off x="7246248" y="1853273"/>
              <a:ext cx="449270" cy="1409625"/>
            </a:xfrm>
            <a:custGeom>
              <a:avLst/>
              <a:gdLst/>
              <a:ahLst/>
              <a:cxnLst/>
              <a:rect l="l" t="t" r="r" b="b"/>
              <a:pathLst>
                <a:path w="4935" h="15484" extrusionOk="0">
                  <a:moveTo>
                    <a:pt x="2005" y="1"/>
                  </a:moveTo>
                  <a:cubicBezTo>
                    <a:pt x="1225" y="413"/>
                    <a:pt x="524" y="881"/>
                    <a:pt x="345" y="1270"/>
                  </a:cubicBezTo>
                  <a:cubicBezTo>
                    <a:pt x="0" y="2006"/>
                    <a:pt x="267" y="9068"/>
                    <a:pt x="613" y="13713"/>
                  </a:cubicBezTo>
                  <a:cubicBezTo>
                    <a:pt x="691" y="14715"/>
                    <a:pt x="1526" y="15484"/>
                    <a:pt x="2529" y="15484"/>
                  </a:cubicBezTo>
                  <a:lnTo>
                    <a:pt x="4890" y="15484"/>
                  </a:lnTo>
                  <a:cubicBezTo>
                    <a:pt x="4935" y="12354"/>
                    <a:pt x="4823" y="8956"/>
                    <a:pt x="4701" y="5804"/>
                  </a:cubicBezTo>
                  <a:cubicBezTo>
                    <a:pt x="4634" y="4167"/>
                    <a:pt x="4645" y="2652"/>
                    <a:pt x="3854" y="1493"/>
                  </a:cubicBezTo>
                  <a:cubicBezTo>
                    <a:pt x="3542" y="1048"/>
                    <a:pt x="2674" y="235"/>
                    <a:pt x="2005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4"/>
            <p:cNvSpPr/>
            <p:nvPr/>
          </p:nvSpPr>
          <p:spPr>
            <a:xfrm flipH="1">
              <a:off x="6467422" y="1969890"/>
              <a:ext cx="1218992" cy="1269700"/>
            </a:xfrm>
            <a:custGeom>
              <a:avLst/>
              <a:gdLst/>
              <a:ahLst/>
              <a:cxnLst/>
              <a:rect l="l" t="t" r="r" b="b"/>
              <a:pathLst>
                <a:path w="13390" h="13947" extrusionOk="0">
                  <a:moveTo>
                    <a:pt x="468" y="1"/>
                  </a:moveTo>
                  <a:cubicBezTo>
                    <a:pt x="368" y="101"/>
                    <a:pt x="290" y="201"/>
                    <a:pt x="245" y="301"/>
                  </a:cubicBezTo>
                  <a:cubicBezTo>
                    <a:pt x="201" y="402"/>
                    <a:pt x="156" y="613"/>
                    <a:pt x="112" y="914"/>
                  </a:cubicBezTo>
                  <a:cubicBezTo>
                    <a:pt x="0" y="2952"/>
                    <a:pt x="201" y="7765"/>
                    <a:pt x="457" y="11507"/>
                  </a:cubicBezTo>
                  <a:cubicBezTo>
                    <a:pt x="479" y="11741"/>
                    <a:pt x="502" y="11964"/>
                    <a:pt x="513" y="12176"/>
                  </a:cubicBezTo>
                  <a:cubicBezTo>
                    <a:pt x="591" y="13178"/>
                    <a:pt x="1426" y="13947"/>
                    <a:pt x="2429" y="13947"/>
                  </a:cubicBezTo>
                  <a:lnTo>
                    <a:pt x="11195" y="13947"/>
                  </a:lnTo>
                  <a:cubicBezTo>
                    <a:pt x="12220" y="13947"/>
                    <a:pt x="13066" y="13145"/>
                    <a:pt x="13122" y="12131"/>
                  </a:cubicBezTo>
                  <a:cubicBezTo>
                    <a:pt x="13189" y="10650"/>
                    <a:pt x="13300" y="8455"/>
                    <a:pt x="13390" y="6272"/>
                  </a:cubicBezTo>
                  <a:lnTo>
                    <a:pt x="13390" y="6272"/>
                  </a:lnTo>
                  <a:cubicBezTo>
                    <a:pt x="11927" y="6822"/>
                    <a:pt x="10331" y="7184"/>
                    <a:pt x="8897" y="7184"/>
                  </a:cubicBezTo>
                  <a:cubicBezTo>
                    <a:pt x="8212" y="7184"/>
                    <a:pt x="7564" y="7102"/>
                    <a:pt x="6985" y="6918"/>
                  </a:cubicBezTo>
                  <a:cubicBezTo>
                    <a:pt x="3899" y="5960"/>
                    <a:pt x="2473" y="2462"/>
                    <a:pt x="468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4"/>
            <p:cNvSpPr/>
            <p:nvPr/>
          </p:nvSpPr>
          <p:spPr>
            <a:xfrm flipH="1">
              <a:off x="6467422" y="1969890"/>
              <a:ext cx="1218992" cy="1269700"/>
            </a:xfrm>
            <a:custGeom>
              <a:avLst/>
              <a:gdLst/>
              <a:ahLst/>
              <a:cxnLst/>
              <a:rect l="l" t="t" r="r" b="b"/>
              <a:pathLst>
                <a:path w="13390" h="13947" extrusionOk="0">
                  <a:moveTo>
                    <a:pt x="468" y="1"/>
                  </a:moveTo>
                  <a:cubicBezTo>
                    <a:pt x="368" y="101"/>
                    <a:pt x="290" y="201"/>
                    <a:pt x="245" y="301"/>
                  </a:cubicBezTo>
                  <a:cubicBezTo>
                    <a:pt x="201" y="402"/>
                    <a:pt x="156" y="613"/>
                    <a:pt x="112" y="914"/>
                  </a:cubicBezTo>
                  <a:cubicBezTo>
                    <a:pt x="0" y="2952"/>
                    <a:pt x="201" y="7765"/>
                    <a:pt x="457" y="11507"/>
                  </a:cubicBezTo>
                  <a:cubicBezTo>
                    <a:pt x="479" y="11741"/>
                    <a:pt x="502" y="11964"/>
                    <a:pt x="513" y="12176"/>
                  </a:cubicBezTo>
                  <a:cubicBezTo>
                    <a:pt x="591" y="13178"/>
                    <a:pt x="1426" y="13947"/>
                    <a:pt x="2429" y="13947"/>
                  </a:cubicBezTo>
                  <a:lnTo>
                    <a:pt x="11195" y="13947"/>
                  </a:lnTo>
                  <a:cubicBezTo>
                    <a:pt x="12220" y="13947"/>
                    <a:pt x="13066" y="13145"/>
                    <a:pt x="13122" y="12131"/>
                  </a:cubicBezTo>
                  <a:cubicBezTo>
                    <a:pt x="13189" y="10650"/>
                    <a:pt x="13300" y="8455"/>
                    <a:pt x="13390" y="6272"/>
                  </a:cubicBezTo>
                  <a:lnTo>
                    <a:pt x="13390" y="6272"/>
                  </a:lnTo>
                  <a:cubicBezTo>
                    <a:pt x="11927" y="6822"/>
                    <a:pt x="10331" y="7184"/>
                    <a:pt x="8897" y="7184"/>
                  </a:cubicBezTo>
                  <a:cubicBezTo>
                    <a:pt x="8212" y="7184"/>
                    <a:pt x="7564" y="7102"/>
                    <a:pt x="6985" y="6918"/>
                  </a:cubicBezTo>
                  <a:cubicBezTo>
                    <a:pt x="3899" y="5960"/>
                    <a:pt x="2473" y="2462"/>
                    <a:pt x="468" y="1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4"/>
            <p:cNvSpPr/>
            <p:nvPr/>
          </p:nvSpPr>
          <p:spPr>
            <a:xfrm flipH="1">
              <a:off x="6531333" y="1044048"/>
              <a:ext cx="1002960" cy="698804"/>
            </a:xfrm>
            <a:custGeom>
              <a:avLst/>
              <a:gdLst/>
              <a:ahLst/>
              <a:cxnLst/>
              <a:rect l="l" t="t" r="r" b="b"/>
              <a:pathLst>
                <a:path w="11017" h="7676" extrusionOk="0">
                  <a:moveTo>
                    <a:pt x="6851" y="68"/>
                  </a:moveTo>
                  <a:cubicBezTo>
                    <a:pt x="6283" y="1"/>
                    <a:pt x="5715" y="1"/>
                    <a:pt x="5158" y="56"/>
                  </a:cubicBezTo>
                  <a:cubicBezTo>
                    <a:pt x="4177" y="168"/>
                    <a:pt x="2484" y="413"/>
                    <a:pt x="1671" y="925"/>
                  </a:cubicBezTo>
                  <a:cubicBezTo>
                    <a:pt x="479" y="1649"/>
                    <a:pt x="0" y="2953"/>
                    <a:pt x="234" y="5114"/>
                  </a:cubicBezTo>
                  <a:cubicBezTo>
                    <a:pt x="457" y="7286"/>
                    <a:pt x="5559" y="7419"/>
                    <a:pt x="5559" y="7419"/>
                  </a:cubicBezTo>
                  <a:cubicBezTo>
                    <a:pt x="5559" y="7419"/>
                    <a:pt x="11017" y="7675"/>
                    <a:pt x="10861" y="3977"/>
                  </a:cubicBezTo>
                  <a:cubicBezTo>
                    <a:pt x="10749" y="1037"/>
                    <a:pt x="8399" y="279"/>
                    <a:pt x="6851" y="68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4"/>
            <p:cNvSpPr/>
            <p:nvPr/>
          </p:nvSpPr>
          <p:spPr>
            <a:xfrm flipH="1">
              <a:off x="6541074" y="1331087"/>
              <a:ext cx="979017" cy="388821"/>
            </a:xfrm>
            <a:custGeom>
              <a:avLst/>
              <a:gdLst/>
              <a:ahLst/>
              <a:cxnLst/>
              <a:rect l="l" t="t" r="r" b="b"/>
              <a:pathLst>
                <a:path w="10754" h="4271" extrusionOk="0">
                  <a:moveTo>
                    <a:pt x="100" y="0"/>
                  </a:moveTo>
                  <a:cubicBezTo>
                    <a:pt x="11" y="557"/>
                    <a:pt x="0" y="1203"/>
                    <a:pt x="78" y="1961"/>
                  </a:cubicBezTo>
                  <a:cubicBezTo>
                    <a:pt x="301" y="4133"/>
                    <a:pt x="5403" y="4266"/>
                    <a:pt x="5403" y="4266"/>
                  </a:cubicBezTo>
                  <a:cubicBezTo>
                    <a:pt x="5403" y="4266"/>
                    <a:pt x="5486" y="4270"/>
                    <a:pt x="5632" y="4270"/>
                  </a:cubicBezTo>
                  <a:cubicBezTo>
                    <a:pt x="6654" y="4270"/>
                    <a:pt x="10754" y="4074"/>
                    <a:pt x="10705" y="925"/>
                  </a:cubicBezTo>
                  <a:lnTo>
                    <a:pt x="10705" y="925"/>
                  </a:lnTo>
                  <a:cubicBezTo>
                    <a:pt x="9045" y="1370"/>
                    <a:pt x="7374" y="1715"/>
                    <a:pt x="5637" y="1793"/>
                  </a:cubicBezTo>
                  <a:cubicBezTo>
                    <a:pt x="5474" y="1802"/>
                    <a:pt x="5306" y="1807"/>
                    <a:pt x="5136" y="1807"/>
                  </a:cubicBezTo>
                  <a:cubicBezTo>
                    <a:pt x="3379" y="1807"/>
                    <a:pt x="1268" y="132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4"/>
            <p:cNvSpPr/>
            <p:nvPr/>
          </p:nvSpPr>
          <p:spPr>
            <a:xfrm flipH="1">
              <a:off x="6561742" y="1168769"/>
              <a:ext cx="762621" cy="491967"/>
            </a:xfrm>
            <a:custGeom>
              <a:avLst/>
              <a:gdLst/>
              <a:ahLst/>
              <a:cxnLst/>
              <a:rect l="l" t="t" r="r" b="b"/>
              <a:pathLst>
                <a:path w="8377" h="5404" extrusionOk="0">
                  <a:moveTo>
                    <a:pt x="5781" y="1"/>
                  </a:moveTo>
                  <a:cubicBezTo>
                    <a:pt x="5714" y="1"/>
                    <a:pt x="4010" y="123"/>
                    <a:pt x="3230" y="257"/>
                  </a:cubicBezTo>
                  <a:cubicBezTo>
                    <a:pt x="2562" y="368"/>
                    <a:pt x="1727" y="446"/>
                    <a:pt x="1125" y="814"/>
                  </a:cubicBezTo>
                  <a:cubicBezTo>
                    <a:pt x="356" y="1282"/>
                    <a:pt x="0" y="2184"/>
                    <a:pt x="0" y="2797"/>
                  </a:cubicBezTo>
                  <a:cubicBezTo>
                    <a:pt x="0" y="3420"/>
                    <a:pt x="668" y="4590"/>
                    <a:pt x="1938" y="5047"/>
                  </a:cubicBezTo>
                  <a:cubicBezTo>
                    <a:pt x="2384" y="5214"/>
                    <a:pt x="3642" y="5403"/>
                    <a:pt x="5313" y="5047"/>
                  </a:cubicBezTo>
                  <a:cubicBezTo>
                    <a:pt x="6940" y="4690"/>
                    <a:pt x="8377" y="3510"/>
                    <a:pt x="8254" y="2184"/>
                  </a:cubicBezTo>
                  <a:cubicBezTo>
                    <a:pt x="8187" y="1560"/>
                    <a:pt x="7508" y="1"/>
                    <a:pt x="5781" y="1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4"/>
            <p:cNvSpPr/>
            <p:nvPr/>
          </p:nvSpPr>
          <p:spPr>
            <a:xfrm flipH="1">
              <a:off x="7047520" y="809811"/>
              <a:ext cx="77109" cy="254632"/>
            </a:xfrm>
            <a:custGeom>
              <a:avLst/>
              <a:gdLst/>
              <a:ahLst/>
              <a:cxnLst/>
              <a:rect l="l" t="t" r="r" b="b"/>
              <a:pathLst>
                <a:path w="847" h="2797" extrusionOk="0">
                  <a:moveTo>
                    <a:pt x="257" y="1"/>
                  </a:moveTo>
                  <a:lnTo>
                    <a:pt x="0" y="23"/>
                  </a:lnTo>
                  <a:lnTo>
                    <a:pt x="45" y="2796"/>
                  </a:lnTo>
                  <a:lnTo>
                    <a:pt x="847" y="2719"/>
                  </a:lnTo>
                  <a:lnTo>
                    <a:pt x="25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4"/>
            <p:cNvSpPr/>
            <p:nvPr/>
          </p:nvSpPr>
          <p:spPr>
            <a:xfrm flipH="1">
              <a:off x="7086029" y="809811"/>
              <a:ext cx="38600" cy="75106"/>
            </a:xfrm>
            <a:custGeom>
              <a:avLst/>
              <a:gdLst/>
              <a:ahLst/>
              <a:cxnLst/>
              <a:rect l="l" t="t" r="r" b="b"/>
              <a:pathLst>
                <a:path w="424" h="825" extrusionOk="0">
                  <a:moveTo>
                    <a:pt x="257" y="1"/>
                  </a:moveTo>
                  <a:lnTo>
                    <a:pt x="0" y="23"/>
                  </a:lnTo>
                  <a:cubicBezTo>
                    <a:pt x="0" y="23"/>
                    <a:pt x="12" y="524"/>
                    <a:pt x="12" y="825"/>
                  </a:cubicBezTo>
                  <a:cubicBezTo>
                    <a:pt x="90" y="825"/>
                    <a:pt x="257" y="803"/>
                    <a:pt x="424" y="758"/>
                  </a:cubicBezTo>
                  <a:cubicBezTo>
                    <a:pt x="368" y="502"/>
                    <a:pt x="312" y="257"/>
                    <a:pt x="257" y="1"/>
                  </a:cubicBezTo>
                  <a:close/>
                </a:path>
              </a:pathLst>
            </a:custGeom>
            <a:solidFill>
              <a:srgbClr val="FFFFFF">
                <a:alpha val="4837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4"/>
            <p:cNvSpPr/>
            <p:nvPr/>
          </p:nvSpPr>
          <p:spPr>
            <a:xfrm flipH="1">
              <a:off x="7064726" y="769300"/>
              <a:ext cx="95407" cy="95407"/>
            </a:xfrm>
            <a:custGeom>
              <a:avLst/>
              <a:gdLst/>
              <a:ahLst/>
              <a:cxnLst/>
              <a:rect l="l" t="t" r="r" b="b"/>
              <a:pathLst>
                <a:path w="1048" h="1048" extrusionOk="0">
                  <a:moveTo>
                    <a:pt x="1025" y="479"/>
                  </a:moveTo>
                  <a:cubicBezTo>
                    <a:pt x="1048" y="746"/>
                    <a:pt x="847" y="991"/>
                    <a:pt x="580" y="1025"/>
                  </a:cubicBezTo>
                  <a:cubicBezTo>
                    <a:pt x="301" y="1047"/>
                    <a:pt x="56" y="847"/>
                    <a:pt x="34" y="568"/>
                  </a:cubicBezTo>
                  <a:cubicBezTo>
                    <a:pt x="1" y="301"/>
                    <a:pt x="201" y="56"/>
                    <a:pt x="480" y="22"/>
                  </a:cubicBezTo>
                  <a:cubicBezTo>
                    <a:pt x="758" y="0"/>
                    <a:pt x="1003" y="201"/>
                    <a:pt x="1025" y="479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4"/>
            <p:cNvSpPr/>
            <p:nvPr/>
          </p:nvSpPr>
          <p:spPr>
            <a:xfrm flipH="1">
              <a:off x="6921705" y="1044048"/>
              <a:ext cx="330739" cy="89308"/>
            </a:xfrm>
            <a:custGeom>
              <a:avLst/>
              <a:gdLst/>
              <a:ahLst/>
              <a:cxnLst/>
              <a:rect l="l" t="t" r="r" b="b"/>
              <a:pathLst>
                <a:path w="3633" h="981" extrusionOk="0">
                  <a:moveTo>
                    <a:pt x="3632" y="56"/>
                  </a:moveTo>
                  <a:cubicBezTo>
                    <a:pt x="3621" y="56"/>
                    <a:pt x="3621" y="56"/>
                    <a:pt x="3621" y="56"/>
                  </a:cubicBezTo>
                  <a:cubicBezTo>
                    <a:pt x="3120" y="1"/>
                    <a:pt x="2619" y="1"/>
                    <a:pt x="2117" y="56"/>
                  </a:cubicBezTo>
                  <a:cubicBezTo>
                    <a:pt x="1560" y="112"/>
                    <a:pt x="747" y="223"/>
                    <a:pt x="1" y="402"/>
                  </a:cubicBezTo>
                  <a:cubicBezTo>
                    <a:pt x="357" y="647"/>
                    <a:pt x="1015" y="981"/>
                    <a:pt x="1973" y="903"/>
                  </a:cubicBezTo>
                  <a:cubicBezTo>
                    <a:pt x="2897" y="825"/>
                    <a:pt x="3387" y="391"/>
                    <a:pt x="3632" y="56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4"/>
            <p:cNvSpPr/>
            <p:nvPr/>
          </p:nvSpPr>
          <p:spPr>
            <a:xfrm flipH="1">
              <a:off x="7148837" y="1863469"/>
              <a:ext cx="651191" cy="1045566"/>
            </a:xfrm>
            <a:custGeom>
              <a:avLst/>
              <a:gdLst/>
              <a:ahLst/>
              <a:cxnLst/>
              <a:rect l="l" t="t" r="r" b="b"/>
              <a:pathLst>
                <a:path w="7153" h="11485" extrusionOk="0">
                  <a:moveTo>
                    <a:pt x="7152" y="9346"/>
                  </a:moveTo>
                  <a:cubicBezTo>
                    <a:pt x="7152" y="9346"/>
                    <a:pt x="4701" y="6561"/>
                    <a:pt x="4701" y="6115"/>
                  </a:cubicBezTo>
                  <a:cubicBezTo>
                    <a:pt x="4701" y="5659"/>
                    <a:pt x="4523" y="3453"/>
                    <a:pt x="4323" y="2673"/>
                  </a:cubicBezTo>
                  <a:cubicBezTo>
                    <a:pt x="4089" y="1793"/>
                    <a:pt x="3097" y="0"/>
                    <a:pt x="1549" y="735"/>
                  </a:cubicBezTo>
                  <a:cubicBezTo>
                    <a:pt x="1" y="1470"/>
                    <a:pt x="1683" y="6561"/>
                    <a:pt x="2273" y="7552"/>
                  </a:cubicBezTo>
                  <a:cubicBezTo>
                    <a:pt x="2864" y="8533"/>
                    <a:pt x="6138" y="11484"/>
                    <a:pt x="6138" y="11484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4"/>
            <p:cNvSpPr/>
            <p:nvPr/>
          </p:nvSpPr>
          <p:spPr>
            <a:xfrm flipH="1">
              <a:off x="7193537" y="1920184"/>
              <a:ext cx="573991" cy="981748"/>
            </a:xfrm>
            <a:custGeom>
              <a:avLst/>
              <a:gdLst/>
              <a:ahLst/>
              <a:cxnLst/>
              <a:rect l="l" t="t" r="r" b="b"/>
              <a:pathLst>
                <a:path w="6305" h="10784" extrusionOk="0">
                  <a:moveTo>
                    <a:pt x="1504" y="1"/>
                  </a:moveTo>
                  <a:lnTo>
                    <a:pt x="1504" y="1"/>
                  </a:lnTo>
                  <a:cubicBezTo>
                    <a:pt x="1404" y="23"/>
                    <a:pt x="1292" y="57"/>
                    <a:pt x="1192" y="112"/>
                  </a:cubicBezTo>
                  <a:cubicBezTo>
                    <a:pt x="1125" y="146"/>
                    <a:pt x="1070" y="190"/>
                    <a:pt x="1014" y="235"/>
                  </a:cubicBezTo>
                  <a:cubicBezTo>
                    <a:pt x="0" y="1516"/>
                    <a:pt x="1526" y="5960"/>
                    <a:pt x="2061" y="6851"/>
                  </a:cubicBezTo>
                  <a:cubicBezTo>
                    <a:pt x="2607" y="7765"/>
                    <a:pt x="5392" y="10405"/>
                    <a:pt x="5815" y="10783"/>
                  </a:cubicBezTo>
                  <a:lnTo>
                    <a:pt x="6305" y="9747"/>
                  </a:lnTo>
                  <a:cubicBezTo>
                    <a:pt x="5481" y="8990"/>
                    <a:pt x="3242" y="6896"/>
                    <a:pt x="2763" y="6094"/>
                  </a:cubicBezTo>
                  <a:cubicBezTo>
                    <a:pt x="2273" y="5281"/>
                    <a:pt x="1025" y="1627"/>
                    <a:pt x="1504" y="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5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4"/>
            <p:cNvSpPr/>
            <p:nvPr/>
          </p:nvSpPr>
          <p:spPr>
            <a:xfrm flipH="1">
              <a:off x="6258497" y="2107811"/>
              <a:ext cx="958443" cy="1131778"/>
            </a:xfrm>
            <a:custGeom>
              <a:avLst/>
              <a:gdLst/>
              <a:ahLst/>
              <a:cxnLst/>
              <a:rect l="l" t="t" r="r" b="b"/>
              <a:pathLst>
                <a:path w="10528" h="12432" extrusionOk="0">
                  <a:moveTo>
                    <a:pt x="10527" y="11028"/>
                  </a:moveTo>
                  <a:lnTo>
                    <a:pt x="2641" y="12432"/>
                  </a:lnTo>
                  <a:lnTo>
                    <a:pt x="1894" y="11953"/>
                  </a:lnTo>
                  <a:lnTo>
                    <a:pt x="1" y="1437"/>
                  </a:lnTo>
                  <a:lnTo>
                    <a:pt x="7709" y="1"/>
                  </a:lnTo>
                  <a:lnTo>
                    <a:pt x="8634" y="335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4"/>
            <p:cNvSpPr/>
            <p:nvPr/>
          </p:nvSpPr>
          <p:spPr>
            <a:xfrm flipH="1">
              <a:off x="6258498" y="2138217"/>
              <a:ext cx="890438" cy="1101372"/>
            </a:xfrm>
            <a:custGeom>
              <a:avLst/>
              <a:gdLst/>
              <a:ahLst/>
              <a:cxnLst/>
              <a:rect l="l" t="t" r="r" b="b"/>
              <a:pathLst>
                <a:path w="9781" h="12098" extrusionOk="0">
                  <a:moveTo>
                    <a:pt x="9780" y="10694"/>
                  </a:moveTo>
                  <a:lnTo>
                    <a:pt x="1894" y="12098"/>
                  </a:lnTo>
                  <a:lnTo>
                    <a:pt x="0" y="1404"/>
                  </a:lnTo>
                  <a:lnTo>
                    <a:pt x="7887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accent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4"/>
            <p:cNvSpPr/>
            <p:nvPr/>
          </p:nvSpPr>
          <p:spPr>
            <a:xfrm flipH="1">
              <a:off x="6289997" y="2183826"/>
              <a:ext cx="821431" cy="1009151"/>
            </a:xfrm>
            <a:custGeom>
              <a:avLst/>
              <a:gdLst/>
              <a:ahLst/>
              <a:cxnLst/>
              <a:rect l="l" t="t" r="r" b="b"/>
              <a:pathLst>
                <a:path w="9023" h="11085" extrusionOk="0">
                  <a:moveTo>
                    <a:pt x="9023" y="9792"/>
                  </a:moveTo>
                  <a:lnTo>
                    <a:pt x="1738" y="11084"/>
                  </a:lnTo>
                  <a:lnTo>
                    <a:pt x="0" y="1293"/>
                  </a:lnTo>
                  <a:lnTo>
                    <a:pt x="7285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4"/>
            <p:cNvSpPr/>
            <p:nvPr/>
          </p:nvSpPr>
          <p:spPr>
            <a:xfrm rot="1205253">
              <a:off x="6453229" y="2510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 rot="1205253">
              <a:off x="6497214" y="2476073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 rot="1205253">
              <a:off x="6490061" y="251685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12" y="61"/>
                    <a:pt x="123" y="72"/>
                  </a:cubicBezTo>
                  <a:cubicBezTo>
                    <a:pt x="123" y="84"/>
                    <a:pt x="134" y="106"/>
                    <a:pt x="134" y="128"/>
                  </a:cubicBezTo>
                  <a:cubicBezTo>
                    <a:pt x="134" y="150"/>
                    <a:pt x="134" y="161"/>
                    <a:pt x="134" y="184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8" y="221"/>
                    <a:pt x="105" y="222"/>
                    <a:pt x="101" y="222"/>
                  </a:cubicBezTo>
                  <a:cubicBezTo>
                    <a:pt x="95" y="222"/>
                    <a:pt x="90" y="217"/>
                    <a:pt x="90" y="217"/>
                  </a:cubicBezTo>
                  <a:cubicBezTo>
                    <a:pt x="79" y="217"/>
                    <a:pt x="79" y="206"/>
                    <a:pt x="68" y="195"/>
                  </a:cubicBezTo>
                  <a:cubicBezTo>
                    <a:pt x="68" y="184"/>
                    <a:pt x="68" y="161"/>
                    <a:pt x="56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8" y="50"/>
                    <a:pt x="68" y="39"/>
                    <a:pt x="79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8" y="6"/>
                  </a:cubicBezTo>
                  <a:cubicBezTo>
                    <a:pt x="56" y="6"/>
                    <a:pt x="34" y="17"/>
                    <a:pt x="23" y="28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5"/>
                    <a:pt x="1" y="117"/>
                    <a:pt x="12" y="150"/>
                  </a:cubicBezTo>
                  <a:cubicBezTo>
                    <a:pt x="22" y="228"/>
                    <a:pt x="49" y="264"/>
                    <a:pt x="100" y="264"/>
                  </a:cubicBezTo>
                  <a:cubicBezTo>
                    <a:pt x="107" y="264"/>
                    <a:pt x="115" y="263"/>
                    <a:pt x="123" y="262"/>
                  </a:cubicBezTo>
                  <a:cubicBezTo>
                    <a:pt x="146" y="262"/>
                    <a:pt x="168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79" y="72"/>
                    <a:pt x="168" y="39"/>
                    <a:pt x="146" y="17"/>
                  </a:cubicBezTo>
                  <a:cubicBezTo>
                    <a:pt x="130" y="9"/>
                    <a:pt x="114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 rot="1205253">
              <a:off x="6533750" y="24830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 rot="1205253">
              <a:off x="6526769" y="2522815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6" y="149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8" y="38"/>
                    <a:pt x="146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 rot="1205253">
              <a:off x="6577578" y="244826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 rot="1205253">
              <a:off x="6570503" y="248852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34" y="145"/>
                    <a:pt x="146" y="167"/>
                    <a:pt x="146" y="178"/>
                  </a:cubicBezTo>
                  <a:cubicBezTo>
                    <a:pt x="146" y="189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12"/>
                    <a:pt x="79" y="189"/>
                  </a:cubicBezTo>
                  <a:cubicBezTo>
                    <a:pt x="68" y="178"/>
                    <a:pt x="68" y="167"/>
                    <a:pt x="57" y="145"/>
                  </a:cubicBezTo>
                  <a:cubicBezTo>
                    <a:pt x="57" y="111"/>
                    <a:pt x="57" y="100"/>
                    <a:pt x="57" y="89"/>
                  </a:cubicBezTo>
                  <a:cubicBezTo>
                    <a:pt x="57" y="67"/>
                    <a:pt x="57" y="67"/>
                    <a:pt x="57" y="56"/>
                  </a:cubicBezTo>
                  <a:cubicBezTo>
                    <a:pt x="68" y="45"/>
                    <a:pt x="68" y="45"/>
                    <a:pt x="79" y="45"/>
                  </a:cubicBezTo>
                  <a:close/>
                  <a:moveTo>
                    <a:pt x="79" y="0"/>
                  </a:moveTo>
                  <a:cubicBezTo>
                    <a:pt x="57" y="11"/>
                    <a:pt x="34" y="11"/>
                    <a:pt x="23" y="22"/>
                  </a:cubicBezTo>
                  <a:cubicBezTo>
                    <a:pt x="12" y="33"/>
                    <a:pt x="12" y="56"/>
                    <a:pt x="1" y="78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8"/>
                    <a:pt x="123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90" y="111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23" y="0"/>
                    <a:pt x="101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 rot="1205253">
              <a:off x="6563981" y="252966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4"/>
            <p:cNvSpPr/>
            <p:nvPr/>
          </p:nvSpPr>
          <p:spPr>
            <a:xfrm rot="1205253">
              <a:off x="6614302" y="245413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4"/>
            <p:cNvSpPr/>
            <p:nvPr/>
          </p:nvSpPr>
          <p:spPr>
            <a:xfrm rot="1205253">
              <a:off x="6607197" y="2494563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6" y="156"/>
                    <a:pt x="146" y="167"/>
                    <a:pt x="146" y="178"/>
                  </a:cubicBezTo>
                  <a:cubicBezTo>
                    <a:pt x="146" y="201"/>
                    <a:pt x="146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5" y="228"/>
                    <a:pt x="97" y="223"/>
                    <a:pt x="90" y="223"/>
                  </a:cubicBezTo>
                  <a:cubicBezTo>
                    <a:pt x="90" y="223"/>
                    <a:pt x="79" y="212"/>
                    <a:pt x="79" y="201"/>
                  </a:cubicBezTo>
                  <a:cubicBezTo>
                    <a:pt x="68" y="189"/>
                    <a:pt x="68" y="167"/>
                    <a:pt x="68" y="145"/>
                  </a:cubicBezTo>
                  <a:cubicBezTo>
                    <a:pt x="57" y="123"/>
                    <a:pt x="57" y="100"/>
                    <a:pt x="57" y="89"/>
                  </a:cubicBezTo>
                  <a:cubicBezTo>
                    <a:pt x="57" y="78"/>
                    <a:pt x="57" y="67"/>
                    <a:pt x="68" y="56"/>
                  </a:cubicBezTo>
                  <a:cubicBezTo>
                    <a:pt x="68" y="56"/>
                    <a:pt x="79" y="45"/>
                    <a:pt x="90" y="45"/>
                  </a:cubicBezTo>
                  <a:close/>
                  <a:moveTo>
                    <a:pt x="79" y="0"/>
                  </a:moveTo>
                  <a:cubicBezTo>
                    <a:pt x="57" y="11"/>
                    <a:pt x="45" y="11"/>
                    <a:pt x="34" y="33"/>
                  </a:cubicBezTo>
                  <a:cubicBezTo>
                    <a:pt x="23" y="45"/>
                    <a:pt x="12" y="56"/>
                    <a:pt x="12" y="78"/>
                  </a:cubicBezTo>
                  <a:cubicBezTo>
                    <a:pt x="1" y="100"/>
                    <a:pt x="12" y="123"/>
                    <a:pt x="12" y="156"/>
                  </a:cubicBezTo>
                  <a:cubicBezTo>
                    <a:pt x="31" y="234"/>
                    <a:pt x="60" y="269"/>
                    <a:pt x="104" y="269"/>
                  </a:cubicBezTo>
                  <a:cubicBezTo>
                    <a:pt x="110" y="269"/>
                    <a:pt x="116" y="269"/>
                    <a:pt x="123" y="267"/>
                  </a:cubicBezTo>
                  <a:cubicBezTo>
                    <a:pt x="157" y="256"/>
                    <a:pt x="179" y="245"/>
                    <a:pt x="190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34" y="11"/>
                    <a:pt x="112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 rot="1205253">
              <a:off x="6600705" y="253553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 rot="1205253">
              <a:off x="6423043" y="2463674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67" y="212"/>
                    <a:pt x="67" y="190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68"/>
                    <a:pt x="45" y="68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68" y="79"/>
                    <a:pt x="157" y="45"/>
                    <a:pt x="145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 rot="1205253">
              <a:off x="6415565" y="250456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 rot="1205253">
              <a:off x="6650854" y="246097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 rot="1205253">
              <a:off x="6644798" y="2501134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9"/>
                  </a:moveTo>
                  <a:cubicBezTo>
                    <a:pt x="90" y="39"/>
                    <a:pt x="90" y="39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5" y="128"/>
                  </a:cubicBezTo>
                  <a:cubicBezTo>
                    <a:pt x="135" y="150"/>
                    <a:pt x="135" y="161"/>
                    <a:pt x="135" y="183"/>
                  </a:cubicBezTo>
                  <a:cubicBezTo>
                    <a:pt x="135" y="195"/>
                    <a:pt x="135" y="206"/>
                    <a:pt x="135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6"/>
                    <a:pt x="68" y="195"/>
                  </a:cubicBezTo>
                  <a:cubicBezTo>
                    <a:pt x="68" y="183"/>
                    <a:pt x="57" y="161"/>
                    <a:pt x="57" y="139"/>
                  </a:cubicBezTo>
                  <a:cubicBezTo>
                    <a:pt x="46" y="117"/>
                    <a:pt x="46" y="94"/>
                    <a:pt x="46" y="83"/>
                  </a:cubicBezTo>
                  <a:cubicBezTo>
                    <a:pt x="46" y="72"/>
                    <a:pt x="46" y="61"/>
                    <a:pt x="57" y="50"/>
                  </a:cubicBezTo>
                  <a:cubicBezTo>
                    <a:pt x="57" y="50"/>
                    <a:pt x="68" y="39"/>
                    <a:pt x="79" y="39"/>
                  </a:cubicBezTo>
                  <a:close/>
                  <a:moveTo>
                    <a:pt x="95" y="1"/>
                  </a:moveTo>
                  <a:cubicBezTo>
                    <a:pt x="86" y="1"/>
                    <a:pt x="78" y="2"/>
                    <a:pt x="68" y="5"/>
                  </a:cubicBezTo>
                  <a:cubicBezTo>
                    <a:pt x="46" y="5"/>
                    <a:pt x="34" y="16"/>
                    <a:pt x="23" y="28"/>
                  </a:cubicBezTo>
                  <a:cubicBezTo>
                    <a:pt x="12" y="39"/>
                    <a:pt x="1" y="50"/>
                    <a:pt x="1" y="72"/>
                  </a:cubicBezTo>
                  <a:cubicBezTo>
                    <a:pt x="1" y="94"/>
                    <a:pt x="1" y="117"/>
                    <a:pt x="1" y="150"/>
                  </a:cubicBezTo>
                  <a:cubicBezTo>
                    <a:pt x="20" y="228"/>
                    <a:pt x="49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68" y="72"/>
                    <a:pt x="157" y="39"/>
                    <a:pt x="146" y="16"/>
                  </a:cubicBezTo>
                  <a:cubicBezTo>
                    <a:pt x="130" y="8"/>
                    <a:pt x="114" y="1"/>
                    <a:pt x="9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 rot="1205253">
              <a:off x="6637429" y="254140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 rot="1205253">
              <a:off x="6688330" y="24671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4"/>
            <p:cNvSpPr/>
            <p:nvPr/>
          </p:nvSpPr>
          <p:spPr>
            <a:xfrm rot="1205253">
              <a:off x="6717793" y="251360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4"/>
            <p:cNvSpPr/>
            <p:nvPr/>
          </p:nvSpPr>
          <p:spPr>
            <a:xfrm rot="1205253">
              <a:off x="6711778" y="255412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6" y="40"/>
                  </a:moveTo>
                  <a:cubicBezTo>
                    <a:pt x="90" y="40"/>
                    <a:pt x="93" y="45"/>
                    <a:pt x="100" y="45"/>
                  </a:cubicBezTo>
                  <a:cubicBezTo>
                    <a:pt x="100" y="45"/>
                    <a:pt x="111" y="57"/>
                    <a:pt x="111" y="68"/>
                  </a:cubicBezTo>
                  <a:cubicBezTo>
                    <a:pt x="123" y="79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12"/>
                    <a:pt x="67" y="201"/>
                    <a:pt x="67" y="190"/>
                  </a:cubicBezTo>
                  <a:cubicBezTo>
                    <a:pt x="67" y="179"/>
                    <a:pt x="56" y="157"/>
                    <a:pt x="56" y="135"/>
                  </a:cubicBezTo>
                  <a:cubicBezTo>
                    <a:pt x="45" y="112"/>
                    <a:pt x="45" y="101"/>
                    <a:pt x="45" y="79"/>
                  </a:cubicBezTo>
                  <a:cubicBezTo>
                    <a:pt x="45" y="68"/>
                    <a:pt x="45" y="57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ubicBezTo>
                    <a:pt x="82" y="42"/>
                    <a:pt x="84" y="40"/>
                    <a:pt x="86" y="40"/>
                  </a:cubicBezTo>
                  <a:close/>
                  <a:moveTo>
                    <a:pt x="67" y="1"/>
                  </a:moveTo>
                  <a:cubicBezTo>
                    <a:pt x="45" y="1"/>
                    <a:pt x="34" y="12"/>
                    <a:pt x="22" y="23"/>
                  </a:cubicBezTo>
                  <a:cubicBezTo>
                    <a:pt x="11" y="34"/>
                    <a:pt x="0" y="57"/>
                    <a:pt x="0" y="68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5" y="270"/>
                  </a:cubicBezTo>
                  <a:cubicBezTo>
                    <a:pt x="100" y="270"/>
                    <a:pt x="106" y="269"/>
                    <a:pt x="111" y="268"/>
                  </a:cubicBezTo>
                  <a:cubicBezTo>
                    <a:pt x="145" y="257"/>
                    <a:pt x="167" y="246"/>
                    <a:pt x="178" y="212"/>
                  </a:cubicBezTo>
                  <a:cubicBezTo>
                    <a:pt x="189" y="190"/>
                    <a:pt x="189" y="157"/>
                    <a:pt x="178" y="112"/>
                  </a:cubicBezTo>
                  <a:cubicBezTo>
                    <a:pt x="167" y="68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4"/>
            <p:cNvSpPr/>
            <p:nvPr/>
          </p:nvSpPr>
          <p:spPr>
            <a:xfrm rot="1205253">
              <a:off x="6798590" y="248478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67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0" y="235"/>
                  </a:lnTo>
                  <a:lnTo>
                    <a:pt x="33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4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4"/>
            <p:cNvSpPr/>
            <p:nvPr/>
          </p:nvSpPr>
          <p:spPr>
            <a:xfrm rot="1205253">
              <a:off x="6792269" y="252570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4"/>
            <p:cNvSpPr/>
            <p:nvPr/>
          </p:nvSpPr>
          <p:spPr>
            <a:xfrm rot="1205253">
              <a:off x="6785226" y="2565868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7"/>
                    <a:pt x="111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5" y="168"/>
                    <a:pt x="145" y="179"/>
                  </a:cubicBezTo>
                  <a:cubicBezTo>
                    <a:pt x="145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24"/>
                    <a:pt x="78" y="213"/>
                    <a:pt x="78" y="201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5"/>
                    <a:pt x="78" y="45"/>
                  </a:cubicBezTo>
                  <a:close/>
                  <a:moveTo>
                    <a:pt x="78" y="1"/>
                  </a:moveTo>
                  <a:cubicBezTo>
                    <a:pt x="56" y="12"/>
                    <a:pt x="34" y="12"/>
                    <a:pt x="22" y="23"/>
                  </a:cubicBezTo>
                  <a:cubicBezTo>
                    <a:pt x="11" y="34"/>
                    <a:pt x="11" y="57"/>
                    <a:pt x="0" y="79"/>
                  </a:cubicBezTo>
                  <a:cubicBezTo>
                    <a:pt x="0" y="101"/>
                    <a:pt x="0" y="123"/>
                    <a:pt x="11" y="157"/>
                  </a:cubicBezTo>
                  <a:cubicBezTo>
                    <a:pt x="21" y="227"/>
                    <a:pt x="58" y="270"/>
                    <a:pt x="106" y="270"/>
                  </a:cubicBezTo>
                  <a:cubicBezTo>
                    <a:pt x="111" y="270"/>
                    <a:pt x="117" y="269"/>
                    <a:pt x="123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201"/>
                    <a:pt x="189" y="168"/>
                    <a:pt x="189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4"/>
            <p:cNvSpPr/>
            <p:nvPr/>
          </p:nvSpPr>
          <p:spPr>
            <a:xfrm rot="1205253">
              <a:off x="6821794" y="2572524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78" y="38"/>
                  </a:moveTo>
                  <a:cubicBezTo>
                    <a:pt x="89" y="38"/>
                    <a:pt x="100" y="38"/>
                    <a:pt x="111" y="50"/>
                  </a:cubicBezTo>
                  <a:cubicBezTo>
                    <a:pt x="111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6"/>
                    <a:pt x="134" y="206"/>
                  </a:cubicBezTo>
                  <a:cubicBezTo>
                    <a:pt x="134" y="217"/>
                    <a:pt x="123" y="217"/>
                    <a:pt x="111" y="228"/>
                  </a:cubicBezTo>
                  <a:cubicBezTo>
                    <a:pt x="111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67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8"/>
                    <a:pt x="78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8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2" y="38"/>
                    <a:pt x="11" y="50"/>
                    <a:pt x="11" y="72"/>
                  </a:cubicBezTo>
                  <a:cubicBezTo>
                    <a:pt x="0" y="94"/>
                    <a:pt x="11" y="116"/>
                    <a:pt x="11" y="150"/>
                  </a:cubicBezTo>
                  <a:cubicBezTo>
                    <a:pt x="31" y="228"/>
                    <a:pt x="59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56" y="261"/>
                    <a:pt x="178" y="239"/>
                    <a:pt x="178" y="217"/>
                  </a:cubicBezTo>
                  <a:cubicBezTo>
                    <a:pt x="189" y="194"/>
                    <a:pt x="201" y="161"/>
                    <a:pt x="189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4"/>
            <p:cNvSpPr/>
            <p:nvPr/>
          </p:nvSpPr>
          <p:spPr>
            <a:xfrm rot="1205253">
              <a:off x="6872634" y="2497807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4"/>
            <p:cNvSpPr/>
            <p:nvPr/>
          </p:nvSpPr>
          <p:spPr>
            <a:xfrm rot="1205253">
              <a:off x="6865373" y="253838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4"/>
            <p:cNvSpPr/>
            <p:nvPr/>
          </p:nvSpPr>
          <p:spPr>
            <a:xfrm rot="1205253">
              <a:off x="6859489" y="2578566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4"/>
            <p:cNvSpPr/>
            <p:nvPr/>
          </p:nvSpPr>
          <p:spPr>
            <a:xfrm rot="1205253">
              <a:off x="6895962" y="258484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89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89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3" y="22"/>
                  </a:cubicBezTo>
                  <a:cubicBezTo>
                    <a:pt x="11" y="34"/>
                    <a:pt x="0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4" y="269"/>
                  </a:cubicBezTo>
                  <a:cubicBezTo>
                    <a:pt x="110" y="269"/>
                    <a:pt x="116" y="269"/>
                    <a:pt x="123" y="267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89"/>
                    <a:pt x="190" y="156"/>
                    <a:pt x="178" y="112"/>
                  </a:cubicBezTo>
                  <a:cubicBezTo>
                    <a:pt x="178" y="67"/>
                    <a:pt x="156" y="45"/>
                    <a:pt x="145" y="22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4"/>
            <p:cNvSpPr/>
            <p:nvPr/>
          </p:nvSpPr>
          <p:spPr>
            <a:xfrm rot="1205253">
              <a:off x="6953170" y="247003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4"/>
            <p:cNvSpPr/>
            <p:nvPr/>
          </p:nvSpPr>
          <p:spPr>
            <a:xfrm rot="1205253">
              <a:off x="6947036" y="2509806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1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8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4"/>
            <p:cNvSpPr/>
            <p:nvPr/>
          </p:nvSpPr>
          <p:spPr>
            <a:xfrm rot="1205253">
              <a:off x="6939745" y="2550461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4"/>
            <p:cNvSpPr/>
            <p:nvPr/>
          </p:nvSpPr>
          <p:spPr>
            <a:xfrm rot="1205253">
              <a:off x="6932686" y="259071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34" y="156"/>
                    <a:pt x="145" y="167"/>
                    <a:pt x="145" y="178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3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7"/>
                  </a:cubicBezTo>
                  <a:cubicBezTo>
                    <a:pt x="156" y="256"/>
                    <a:pt x="167" y="245"/>
                    <a:pt x="178" y="223"/>
                  </a:cubicBezTo>
                  <a:cubicBezTo>
                    <a:pt x="190" y="201"/>
                    <a:pt x="190" y="167"/>
                    <a:pt x="190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34" y="11"/>
                    <a:pt x="10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4"/>
            <p:cNvSpPr/>
            <p:nvPr/>
          </p:nvSpPr>
          <p:spPr>
            <a:xfrm rot="1205253">
              <a:off x="6443496" y="2343077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4"/>
            <p:cNvSpPr/>
            <p:nvPr/>
          </p:nvSpPr>
          <p:spPr>
            <a:xfrm rot="1205253">
              <a:off x="6436502" y="2382872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61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1" y="228"/>
                    <a:pt x="101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49"/>
                  </a:cubicBezTo>
                  <a:cubicBezTo>
                    <a:pt x="67" y="49"/>
                    <a:pt x="67" y="38"/>
                    <a:pt x="79" y="38"/>
                  </a:cubicBezTo>
                  <a:close/>
                  <a:moveTo>
                    <a:pt x="96" y="0"/>
                  </a:moveTo>
                  <a:cubicBezTo>
                    <a:pt x="90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8"/>
                    <a:pt x="145" y="27"/>
                  </a:cubicBezTo>
                  <a:cubicBezTo>
                    <a:pt x="129" y="11"/>
                    <a:pt x="113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4"/>
            <p:cNvSpPr/>
            <p:nvPr/>
          </p:nvSpPr>
          <p:spPr>
            <a:xfrm rot="1205253">
              <a:off x="6430118" y="2423335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4"/>
            <p:cNvSpPr/>
            <p:nvPr/>
          </p:nvSpPr>
          <p:spPr>
            <a:xfrm rot="1205253">
              <a:off x="6879032" y="2457362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89" y="39"/>
                  </a:moveTo>
                  <a:cubicBezTo>
                    <a:pt x="89" y="39"/>
                    <a:pt x="100" y="39"/>
                    <a:pt x="111" y="50"/>
                  </a:cubicBezTo>
                  <a:cubicBezTo>
                    <a:pt x="111" y="50"/>
                    <a:pt x="123" y="61"/>
                    <a:pt x="123" y="72"/>
                  </a:cubicBezTo>
                  <a:cubicBezTo>
                    <a:pt x="134" y="84"/>
                    <a:pt x="134" y="106"/>
                    <a:pt x="134" y="128"/>
                  </a:cubicBezTo>
                  <a:cubicBezTo>
                    <a:pt x="145" y="150"/>
                    <a:pt x="145" y="161"/>
                    <a:pt x="145" y="184"/>
                  </a:cubicBezTo>
                  <a:cubicBezTo>
                    <a:pt x="145" y="195"/>
                    <a:pt x="145" y="206"/>
                    <a:pt x="134" y="206"/>
                  </a:cubicBezTo>
                  <a:cubicBezTo>
                    <a:pt x="134" y="217"/>
                    <a:pt x="123" y="217"/>
                    <a:pt x="123" y="217"/>
                  </a:cubicBezTo>
                  <a:cubicBezTo>
                    <a:pt x="117" y="223"/>
                    <a:pt x="111" y="226"/>
                    <a:pt x="106" y="226"/>
                  </a:cubicBezTo>
                  <a:cubicBezTo>
                    <a:pt x="100" y="226"/>
                    <a:pt x="95" y="223"/>
                    <a:pt x="89" y="217"/>
                  </a:cubicBezTo>
                  <a:cubicBezTo>
                    <a:pt x="89" y="217"/>
                    <a:pt x="78" y="206"/>
                    <a:pt x="78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9"/>
                    <a:pt x="89" y="39"/>
                  </a:cubicBezTo>
                  <a:close/>
                  <a:moveTo>
                    <a:pt x="105" y="1"/>
                  </a:moveTo>
                  <a:cubicBezTo>
                    <a:pt x="97" y="1"/>
                    <a:pt x="88" y="2"/>
                    <a:pt x="78" y="6"/>
                  </a:cubicBezTo>
                  <a:cubicBezTo>
                    <a:pt x="56" y="6"/>
                    <a:pt x="45" y="17"/>
                    <a:pt x="33" y="28"/>
                  </a:cubicBezTo>
                  <a:cubicBezTo>
                    <a:pt x="22" y="39"/>
                    <a:pt x="11" y="50"/>
                    <a:pt x="11" y="72"/>
                  </a:cubicBezTo>
                  <a:cubicBezTo>
                    <a:pt x="0" y="95"/>
                    <a:pt x="11" y="117"/>
                    <a:pt x="11" y="150"/>
                  </a:cubicBezTo>
                  <a:cubicBezTo>
                    <a:pt x="31" y="228"/>
                    <a:pt x="59" y="264"/>
                    <a:pt x="103" y="264"/>
                  </a:cubicBezTo>
                  <a:cubicBezTo>
                    <a:pt x="109" y="264"/>
                    <a:pt x="116" y="263"/>
                    <a:pt x="123" y="262"/>
                  </a:cubicBezTo>
                  <a:cubicBezTo>
                    <a:pt x="156" y="262"/>
                    <a:pt x="178" y="239"/>
                    <a:pt x="189" y="217"/>
                  </a:cubicBezTo>
                  <a:cubicBezTo>
                    <a:pt x="201" y="195"/>
                    <a:pt x="201" y="161"/>
                    <a:pt x="189" y="117"/>
                  </a:cubicBezTo>
                  <a:cubicBezTo>
                    <a:pt x="178" y="72"/>
                    <a:pt x="167" y="39"/>
                    <a:pt x="145" y="17"/>
                  </a:cubicBezTo>
                  <a:cubicBezTo>
                    <a:pt x="137" y="9"/>
                    <a:pt x="124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4"/>
            <p:cNvSpPr/>
            <p:nvPr/>
          </p:nvSpPr>
          <p:spPr>
            <a:xfrm rot="1205253">
              <a:off x="6872634" y="2497807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89" y="22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4"/>
            <p:cNvSpPr/>
            <p:nvPr/>
          </p:nvSpPr>
          <p:spPr>
            <a:xfrm rot="1205253">
              <a:off x="6865373" y="253838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4"/>
            <p:cNvSpPr/>
            <p:nvPr/>
          </p:nvSpPr>
          <p:spPr>
            <a:xfrm rot="1205253">
              <a:off x="6916711" y="2463492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0"/>
                    <a:pt x="112" y="71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1"/>
                    <a:pt x="45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1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8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1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4"/>
            <p:cNvSpPr/>
            <p:nvPr/>
          </p:nvSpPr>
          <p:spPr>
            <a:xfrm rot="1205253">
              <a:off x="6946864" y="2510777"/>
              <a:ext cx="18299" cy="24398"/>
            </a:xfrm>
            <a:custGeom>
              <a:avLst/>
              <a:gdLst/>
              <a:ahLst/>
              <a:cxnLst/>
              <a:rect l="l" t="t" r="r" b="b"/>
              <a:pathLst>
                <a:path w="201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7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4"/>
            <p:cNvSpPr/>
            <p:nvPr/>
          </p:nvSpPr>
          <p:spPr>
            <a:xfrm rot="1205253">
              <a:off x="6939573" y="2551432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4"/>
            <p:cNvSpPr/>
            <p:nvPr/>
          </p:nvSpPr>
          <p:spPr>
            <a:xfrm rot="1205253">
              <a:off x="6996967" y="243538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4"/>
            <p:cNvSpPr/>
            <p:nvPr/>
          </p:nvSpPr>
          <p:spPr>
            <a:xfrm rot="1205253">
              <a:off x="6983386" y="251678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4"/>
            <p:cNvSpPr/>
            <p:nvPr/>
          </p:nvSpPr>
          <p:spPr>
            <a:xfrm rot="1205253">
              <a:off x="6969974" y="259823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4"/>
            <p:cNvSpPr/>
            <p:nvPr/>
          </p:nvSpPr>
          <p:spPr>
            <a:xfrm rot="1205253">
              <a:off x="7033691" y="244125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4"/>
            <p:cNvSpPr/>
            <p:nvPr/>
          </p:nvSpPr>
          <p:spPr>
            <a:xfrm rot="1205253">
              <a:off x="7027463" y="2482382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101" y="38"/>
                  </a:move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23" y="205"/>
                  </a:cubicBezTo>
                  <a:cubicBezTo>
                    <a:pt x="123" y="216"/>
                    <a:pt x="112" y="216"/>
                    <a:pt x="112" y="216"/>
                  </a:cubicBezTo>
                  <a:cubicBezTo>
                    <a:pt x="106" y="222"/>
                    <a:pt x="101" y="225"/>
                    <a:pt x="95" y="225"/>
                  </a:cubicBezTo>
                  <a:cubicBezTo>
                    <a:pt x="89" y="225"/>
                    <a:pt x="84" y="222"/>
                    <a:pt x="78" y="216"/>
                  </a:cubicBezTo>
                  <a:cubicBezTo>
                    <a:pt x="78" y="216"/>
                    <a:pt x="67" y="205"/>
                    <a:pt x="67" y="194"/>
                  </a:cubicBezTo>
                  <a:cubicBezTo>
                    <a:pt x="56" y="183"/>
                    <a:pt x="56" y="161"/>
                    <a:pt x="56" y="138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7" y="72"/>
                    <a:pt x="156" y="38"/>
                    <a:pt x="134" y="16"/>
                  </a:cubicBezTo>
                  <a:cubicBezTo>
                    <a:pt x="126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4"/>
            <p:cNvSpPr/>
            <p:nvPr/>
          </p:nvSpPr>
          <p:spPr>
            <a:xfrm rot="1205253">
              <a:off x="7020109" y="252265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4"/>
            <p:cNvSpPr/>
            <p:nvPr/>
          </p:nvSpPr>
          <p:spPr>
            <a:xfrm rot="1205253">
              <a:off x="7013819" y="2563312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4"/>
            <p:cNvSpPr/>
            <p:nvPr/>
          </p:nvSpPr>
          <p:spPr>
            <a:xfrm rot="1205253">
              <a:off x="7006525" y="260407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4"/>
            <p:cNvSpPr/>
            <p:nvPr/>
          </p:nvSpPr>
          <p:spPr>
            <a:xfrm rot="1205253">
              <a:off x="6464167" y="222107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4"/>
            <p:cNvSpPr/>
            <p:nvPr/>
          </p:nvSpPr>
          <p:spPr>
            <a:xfrm rot="1205253">
              <a:off x="6457220" y="2260875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9" y="45"/>
                  </a:moveTo>
                  <a:cubicBezTo>
                    <a:pt x="96" y="45"/>
                    <a:pt x="101" y="50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90" y="228"/>
                  </a:ln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50"/>
                  </a:cubicBezTo>
                  <a:cubicBezTo>
                    <a:pt x="82" y="46"/>
                    <a:pt x="86" y="45"/>
                    <a:pt x="89" y="45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61"/>
                    <a:pt x="1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3" y="239"/>
                    <a:pt x="56" y="272"/>
                    <a:pt x="123" y="272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7"/>
                  </a:cubicBezTo>
                  <a:cubicBezTo>
                    <a:pt x="179" y="72"/>
                    <a:pt x="168" y="50"/>
                    <a:pt x="145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4"/>
            <p:cNvSpPr/>
            <p:nvPr/>
          </p:nvSpPr>
          <p:spPr>
            <a:xfrm rot="1205253">
              <a:off x="6450788" y="2302331"/>
              <a:ext cx="18390" cy="24489"/>
            </a:xfrm>
            <a:custGeom>
              <a:avLst/>
              <a:gdLst/>
              <a:ahLst/>
              <a:cxnLst/>
              <a:rect l="l" t="t" r="r" b="b"/>
              <a:pathLst>
                <a:path w="202" h="269" extrusionOk="0">
                  <a:moveTo>
                    <a:pt x="56" y="1"/>
                  </a:move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01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4"/>
            <p:cNvSpPr/>
            <p:nvPr/>
          </p:nvSpPr>
          <p:spPr>
            <a:xfrm rot="1205253">
              <a:off x="6500890" y="222694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4"/>
            <p:cNvSpPr/>
            <p:nvPr/>
          </p:nvSpPr>
          <p:spPr>
            <a:xfrm rot="1205253">
              <a:off x="6537442" y="2233782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6" y="1"/>
                  </a:move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4"/>
            <p:cNvSpPr/>
            <p:nvPr/>
          </p:nvSpPr>
          <p:spPr>
            <a:xfrm rot="1205253">
              <a:off x="6493629" y="226751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4"/>
            <p:cNvSpPr/>
            <p:nvPr/>
          </p:nvSpPr>
          <p:spPr>
            <a:xfrm rot="1205253">
              <a:off x="6487309" y="230834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4"/>
            <p:cNvSpPr/>
            <p:nvPr/>
          </p:nvSpPr>
          <p:spPr>
            <a:xfrm rot="1205253">
              <a:off x="6480048" y="2348916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4"/>
            <p:cNvSpPr/>
            <p:nvPr/>
          </p:nvSpPr>
          <p:spPr>
            <a:xfrm rot="1205253">
              <a:off x="6474164" y="2389101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6"/>
                  </a:cubicBezTo>
                  <a:cubicBezTo>
                    <a:pt x="123" y="216"/>
                    <a:pt x="112" y="228"/>
                    <a:pt x="112" y="228"/>
                  </a:cubicBezTo>
                  <a:cubicBezTo>
                    <a:pt x="101" y="228"/>
                    <a:pt x="90" y="228"/>
                    <a:pt x="79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4"/>
            <p:cNvSpPr/>
            <p:nvPr/>
          </p:nvSpPr>
          <p:spPr>
            <a:xfrm rot="1205253">
              <a:off x="6466639" y="2430347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4"/>
            <p:cNvSpPr/>
            <p:nvPr/>
          </p:nvSpPr>
          <p:spPr>
            <a:xfrm rot="1205253">
              <a:off x="6460521" y="2470031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4"/>
            <p:cNvSpPr/>
            <p:nvPr/>
          </p:nvSpPr>
          <p:spPr>
            <a:xfrm rot="1205253">
              <a:off x="6453229" y="2510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4"/>
            <p:cNvSpPr/>
            <p:nvPr/>
          </p:nvSpPr>
          <p:spPr>
            <a:xfrm rot="1205253">
              <a:off x="6531294" y="227372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4"/>
            <p:cNvSpPr/>
            <p:nvPr/>
          </p:nvSpPr>
          <p:spPr>
            <a:xfrm rot="1205253">
              <a:off x="6568017" y="227959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4"/>
            <p:cNvSpPr/>
            <p:nvPr/>
          </p:nvSpPr>
          <p:spPr>
            <a:xfrm rot="1205253">
              <a:off x="6560756" y="232008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4"/>
            <p:cNvSpPr/>
            <p:nvPr/>
          </p:nvSpPr>
          <p:spPr>
            <a:xfrm rot="1205253">
              <a:off x="6524063" y="231404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34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4"/>
            <p:cNvSpPr/>
            <p:nvPr/>
          </p:nvSpPr>
          <p:spPr>
            <a:xfrm rot="1205253">
              <a:off x="6554638" y="2360680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67"/>
                    <a:pt x="112" y="78"/>
                  </a:cubicBezTo>
                  <a:cubicBezTo>
                    <a:pt x="123" y="89"/>
                    <a:pt x="123" y="101"/>
                    <a:pt x="123" y="123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9"/>
                    <a:pt x="56" y="167"/>
                    <a:pt x="56" y="145"/>
                  </a:cubicBezTo>
                  <a:cubicBezTo>
                    <a:pt x="45" y="123"/>
                    <a:pt x="45" y="101"/>
                    <a:pt x="45" y="89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6" y="257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68" y="78"/>
                    <a:pt x="157" y="45"/>
                    <a:pt x="146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4"/>
            <p:cNvSpPr/>
            <p:nvPr/>
          </p:nvSpPr>
          <p:spPr>
            <a:xfrm rot="1205253">
              <a:off x="6547175" y="240148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4"/>
            <p:cNvSpPr/>
            <p:nvPr/>
          </p:nvSpPr>
          <p:spPr>
            <a:xfrm rot="1205253">
              <a:off x="6540885" y="2442228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4"/>
            <p:cNvSpPr/>
            <p:nvPr/>
          </p:nvSpPr>
          <p:spPr>
            <a:xfrm rot="1205253">
              <a:off x="6533750" y="24830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4"/>
            <p:cNvSpPr/>
            <p:nvPr/>
          </p:nvSpPr>
          <p:spPr>
            <a:xfrm rot="1205253">
              <a:off x="6769329" y="2438112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11" y="67"/>
                    <a:pt x="123" y="78"/>
                  </a:cubicBezTo>
                  <a:cubicBezTo>
                    <a:pt x="123" y="89"/>
                    <a:pt x="123" y="112"/>
                    <a:pt x="134" y="134"/>
                  </a:cubicBezTo>
                  <a:cubicBezTo>
                    <a:pt x="134" y="156"/>
                    <a:pt x="134" y="167"/>
                    <a:pt x="134" y="190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cubicBezTo>
                    <a:pt x="108" y="227"/>
                    <a:pt x="104" y="228"/>
                    <a:pt x="101" y="228"/>
                  </a:cubicBezTo>
                  <a:cubicBezTo>
                    <a:pt x="94" y="228"/>
                    <a:pt x="89" y="223"/>
                    <a:pt x="89" y="223"/>
                  </a:cubicBezTo>
                  <a:cubicBezTo>
                    <a:pt x="78" y="223"/>
                    <a:pt x="78" y="212"/>
                    <a:pt x="67" y="201"/>
                  </a:cubicBezTo>
                  <a:cubicBezTo>
                    <a:pt x="67" y="190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3" y="22"/>
                    <a:pt x="22" y="34"/>
                  </a:cubicBezTo>
                  <a:cubicBezTo>
                    <a:pt x="11" y="45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34"/>
                    <a:pt x="48" y="270"/>
                    <a:pt x="99" y="270"/>
                  </a:cubicBezTo>
                  <a:cubicBezTo>
                    <a:pt x="107" y="270"/>
                    <a:pt x="114" y="269"/>
                    <a:pt x="123" y="268"/>
                  </a:cubicBezTo>
                  <a:cubicBezTo>
                    <a:pt x="145" y="268"/>
                    <a:pt x="167" y="245"/>
                    <a:pt x="178" y="223"/>
                  </a:cubicBezTo>
                  <a:cubicBezTo>
                    <a:pt x="189" y="201"/>
                    <a:pt x="189" y="167"/>
                    <a:pt x="178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11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4"/>
            <p:cNvSpPr/>
            <p:nvPr/>
          </p:nvSpPr>
          <p:spPr>
            <a:xfrm rot="1205253">
              <a:off x="6762837" y="2479086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2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4"/>
            <p:cNvSpPr/>
            <p:nvPr/>
          </p:nvSpPr>
          <p:spPr>
            <a:xfrm rot="1205253">
              <a:off x="6755546" y="251983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4"/>
            <p:cNvSpPr/>
            <p:nvPr/>
          </p:nvSpPr>
          <p:spPr>
            <a:xfrm rot="1205253">
              <a:off x="6748285" y="256031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11" y="101"/>
                  </a:lnTo>
                  <a:lnTo>
                    <a:pt x="67" y="57"/>
                  </a:lnTo>
                  <a:lnTo>
                    <a:pt x="100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4"/>
            <p:cNvSpPr/>
            <p:nvPr/>
          </p:nvSpPr>
          <p:spPr>
            <a:xfrm rot="1205253">
              <a:off x="6604569" y="228643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4"/>
            <p:cNvSpPr/>
            <p:nvPr/>
          </p:nvSpPr>
          <p:spPr>
            <a:xfrm rot="1205253">
              <a:off x="6598513" y="2326593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79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cubicBezTo>
                    <a:pt x="101" y="228"/>
                    <a:pt x="90" y="228"/>
                    <a:pt x="79" y="217"/>
                  </a:cubicBezTo>
                  <a:cubicBezTo>
                    <a:pt x="79" y="217"/>
                    <a:pt x="68" y="205"/>
                    <a:pt x="68" y="194"/>
                  </a:cubicBezTo>
                  <a:cubicBezTo>
                    <a:pt x="56" y="183"/>
                    <a:pt x="56" y="161"/>
                    <a:pt x="56" y="139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4"/>
            <p:cNvSpPr/>
            <p:nvPr/>
          </p:nvSpPr>
          <p:spPr>
            <a:xfrm rot="1205253">
              <a:off x="6591160" y="236686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4"/>
            <p:cNvSpPr/>
            <p:nvPr/>
          </p:nvSpPr>
          <p:spPr>
            <a:xfrm rot="1205253">
              <a:off x="6583899" y="240735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68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4"/>
            <p:cNvSpPr/>
            <p:nvPr/>
          </p:nvSpPr>
          <p:spPr>
            <a:xfrm rot="1205253">
              <a:off x="6577578" y="2448269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4"/>
            <p:cNvSpPr/>
            <p:nvPr/>
          </p:nvSpPr>
          <p:spPr>
            <a:xfrm rot="1205253">
              <a:off x="6642092" y="2292449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4"/>
            <p:cNvSpPr/>
            <p:nvPr/>
          </p:nvSpPr>
          <p:spPr>
            <a:xfrm rot="1205253">
              <a:off x="6635018" y="2332788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1"/>
                  </a:moveTo>
                  <a:cubicBezTo>
                    <a:pt x="91" y="41"/>
                    <a:pt x="94" y="46"/>
                    <a:pt x="101" y="46"/>
                  </a:cubicBezTo>
                  <a:cubicBezTo>
                    <a:pt x="101" y="46"/>
                    <a:pt x="112" y="57"/>
                    <a:pt x="112" y="68"/>
                  </a:cubicBezTo>
                  <a:cubicBezTo>
                    <a:pt x="123" y="79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3"/>
                  </a:cubicBezTo>
                  <a:cubicBezTo>
                    <a:pt x="123" y="213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01"/>
                    <a:pt x="68" y="190"/>
                  </a:cubicBezTo>
                  <a:cubicBezTo>
                    <a:pt x="68" y="179"/>
                    <a:pt x="56" y="168"/>
                    <a:pt x="56" y="135"/>
                  </a:cubicBezTo>
                  <a:cubicBezTo>
                    <a:pt x="56" y="112"/>
                    <a:pt x="45" y="101"/>
                    <a:pt x="45" y="79"/>
                  </a:cubicBezTo>
                  <a:cubicBezTo>
                    <a:pt x="45" y="68"/>
                    <a:pt x="56" y="57"/>
                    <a:pt x="56" y="57"/>
                  </a:cubicBezTo>
                  <a:cubicBezTo>
                    <a:pt x="56" y="46"/>
                    <a:pt x="68" y="46"/>
                    <a:pt x="79" y="46"/>
                  </a:cubicBezTo>
                  <a:cubicBezTo>
                    <a:pt x="82" y="42"/>
                    <a:pt x="85" y="41"/>
                    <a:pt x="87" y="41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7"/>
                    <a:pt x="1" y="68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3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7" y="46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4"/>
            <p:cNvSpPr/>
            <p:nvPr/>
          </p:nvSpPr>
          <p:spPr>
            <a:xfrm rot="1205253">
              <a:off x="6627711" y="23737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4"/>
            <p:cNvSpPr/>
            <p:nvPr/>
          </p:nvSpPr>
          <p:spPr>
            <a:xfrm rot="1205253">
              <a:off x="6621375" y="241462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4"/>
            <p:cNvSpPr/>
            <p:nvPr/>
          </p:nvSpPr>
          <p:spPr>
            <a:xfrm rot="1205253">
              <a:off x="6678785" y="229849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4"/>
            <p:cNvSpPr/>
            <p:nvPr/>
          </p:nvSpPr>
          <p:spPr>
            <a:xfrm rot="1205253">
              <a:off x="6671726" y="2338655"/>
              <a:ext cx="17388" cy="24671"/>
            </a:xfrm>
            <a:custGeom>
              <a:avLst/>
              <a:gdLst/>
              <a:ahLst/>
              <a:cxnLst/>
              <a:rect l="l" t="t" r="r" b="b"/>
              <a:pathLst>
                <a:path w="191" h="271" extrusionOk="0">
                  <a:moveTo>
                    <a:pt x="101" y="46"/>
                  </a:moveTo>
                  <a:cubicBezTo>
                    <a:pt x="112" y="57"/>
                    <a:pt x="112" y="57"/>
                    <a:pt x="123" y="79"/>
                  </a:cubicBezTo>
                  <a:cubicBezTo>
                    <a:pt x="123" y="90"/>
                    <a:pt x="123" y="101"/>
                    <a:pt x="134" y="124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13"/>
                    <a:pt x="68" y="201"/>
                  </a:cubicBezTo>
                  <a:cubicBezTo>
                    <a:pt x="68" y="179"/>
                    <a:pt x="68" y="168"/>
                    <a:pt x="56" y="146"/>
                  </a:cubicBezTo>
                  <a:cubicBezTo>
                    <a:pt x="56" y="124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8" y="46"/>
                    <a:pt x="68" y="46"/>
                    <a:pt x="79" y="46"/>
                  </a:cubicBezTo>
                  <a:close/>
                  <a:moveTo>
                    <a:pt x="68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34"/>
                    <a:pt x="12" y="57"/>
                    <a:pt x="1" y="79"/>
                  </a:cubicBezTo>
                  <a:cubicBezTo>
                    <a:pt x="1" y="101"/>
                    <a:pt x="1" y="124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24"/>
                  </a:cubicBezTo>
                  <a:cubicBezTo>
                    <a:pt x="179" y="79"/>
                    <a:pt x="168" y="46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4"/>
            <p:cNvSpPr/>
            <p:nvPr/>
          </p:nvSpPr>
          <p:spPr>
            <a:xfrm rot="1205253">
              <a:off x="6665218" y="2379717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4"/>
            <p:cNvSpPr/>
            <p:nvPr/>
          </p:nvSpPr>
          <p:spPr>
            <a:xfrm rot="1205253">
              <a:off x="6657927" y="242046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4"/>
            <p:cNvSpPr/>
            <p:nvPr/>
          </p:nvSpPr>
          <p:spPr>
            <a:xfrm rot="1205253">
              <a:off x="6650854" y="246097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4"/>
            <p:cNvSpPr/>
            <p:nvPr/>
          </p:nvSpPr>
          <p:spPr>
            <a:xfrm rot="1205253">
              <a:off x="6722612" y="2264674"/>
              <a:ext cx="18390" cy="24398"/>
            </a:xfrm>
            <a:custGeom>
              <a:avLst/>
              <a:gdLst/>
              <a:ahLst/>
              <a:cxnLst/>
              <a:rect l="l" t="t" r="r" b="b"/>
              <a:pathLst>
                <a:path w="202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7"/>
                  </a:lnTo>
                  <a:lnTo>
                    <a:pt x="201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34"/>
            <p:cNvSpPr/>
            <p:nvPr/>
          </p:nvSpPr>
          <p:spPr>
            <a:xfrm rot="1205253">
              <a:off x="6715509" y="2304360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90" y="23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34"/>
            <p:cNvSpPr/>
            <p:nvPr/>
          </p:nvSpPr>
          <p:spPr>
            <a:xfrm rot="1205253">
              <a:off x="6708340" y="2345142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6" y="150"/>
                    <a:pt x="146" y="161"/>
                    <a:pt x="146" y="183"/>
                  </a:cubicBezTo>
                  <a:cubicBezTo>
                    <a:pt x="146" y="195"/>
                    <a:pt x="146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7" y="222"/>
                    <a:pt x="104" y="225"/>
                    <a:pt x="101" y="225"/>
                  </a:cubicBezTo>
                  <a:cubicBezTo>
                    <a:pt x="98" y="225"/>
                    <a:pt x="95" y="222"/>
                    <a:pt x="90" y="217"/>
                  </a:cubicBezTo>
                  <a:cubicBezTo>
                    <a:pt x="90" y="217"/>
                    <a:pt x="79" y="206"/>
                    <a:pt x="79" y="195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8" y="50"/>
                    <a:pt x="68" y="39"/>
                    <a:pt x="79" y="39"/>
                  </a:cubicBezTo>
                  <a:close/>
                  <a:moveTo>
                    <a:pt x="100" y="1"/>
                  </a:moveTo>
                  <a:cubicBezTo>
                    <a:pt x="93" y="1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57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6" y="16"/>
                  </a:cubicBezTo>
                  <a:cubicBezTo>
                    <a:pt x="138" y="8"/>
                    <a:pt x="119" y="1"/>
                    <a:pt x="100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34"/>
            <p:cNvSpPr/>
            <p:nvPr/>
          </p:nvSpPr>
          <p:spPr>
            <a:xfrm rot="1205253">
              <a:off x="6701912" y="238575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34"/>
            <p:cNvSpPr/>
            <p:nvPr/>
          </p:nvSpPr>
          <p:spPr>
            <a:xfrm rot="1205253">
              <a:off x="6694651" y="24263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34"/>
            <p:cNvSpPr/>
            <p:nvPr/>
          </p:nvSpPr>
          <p:spPr>
            <a:xfrm rot="1205253">
              <a:off x="6688330" y="24671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34"/>
            <p:cNvSpPr/>
            <p:nvPr/>
          </p:nvSpPr>
          <p:spPr>
            <a:xfrm rot="1205253">
              <a:off x="6681241" y="250776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68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34"/>
            <p:cNvSpPr/>
            <p:nvPr/>
          </p:nvSpPr>
          <p:spPr>
            <a:xfrm rot="1205253">
              <a:off x="6674214" y="2547747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1"/>
                    <a:pt x="123" y="72"/>
                  </a:cubicBezTo>
                  <a:cubicBezTo>
                    <a:pt x="123" y="83"/>
                    <a:pt x="135" y="105"/>
                    <a:pt x="135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5" y="216"/>
                  </a:cubicBezTo>
                  <a:cubicBezTo>
                    <a:pt x="135" y="216"/>
                    <a:pt x="123" y="228"/>
                    <a:pt x="112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7" y="116"/>
                    <a:pt x="57" y="94"/>
                    <a:pt x="57" y="83"/>
                  </a:cubicBezTo>
                  <a:cubicBezTo>
                    <a:pt x="57" y="72"/>
                    <a:pt x="57" y="61"/>
                    <a:pt x="68" y="61"/>
                  </a:cubicBezTo>
                  <a:cubicBezTo>
                    <a:pt x="68" y="49"/>
                    <a:pt x="79" y="49"/>
                    <a:pt x="79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7" y="5"/>
                    <a:pt x="34" y="16"/>
                    <a:pt x="34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7" y="262"/>
                    <a:pt x="123" y="261"/>
                  </a:cubicBezTo>
                  <a:cubicBezTo>
                    <a:pt x="157" y="261"/>
                    <a:pt x="179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8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34"/>
            <p:cNvSpPr/>
            <p:nvPr/>
          </p:nvSpPr>
          <p:spPr>
            <a:xfrm rot="1205253">
              <a:off x="6759134" y="227068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34"/>
            <p:cNvSpPr/>
            <p:nvPr/>
          </p:nvSpPr>
          <p:spPr>
            <a:xfrm rot="1205253">
              <a:off x="6752060" y="231120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34"/>
            <p:cNvSpPr/>
            <p:nvPr/>
          </p:nvSpPr>
          <p:spPr>
            <a:xfrm rot="1205253">
              <a:off x="6745724" y="235211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4"/>
            <p:cNvSpPr/>
            <p:nvPr/>
          </p:nvSpPr>
          <p:spPr>
            <a:xfrm rot="1205253">
              <a:off x="6738743" y="2391929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5" y="127"/>
                  </a:cubicBezTo>
                  <a:cubicBezTo>
                    <a:pt x="135" y="150"/>
                    <a:pt x="135" y="161"/>
                    <a:pt x="135" y="183"/>
                  </a:cubicBezTo>
                  <a:cubicBezTo>
                    <a:pt x="135" y="194"/>
                    <a:pt x="135" y="205"/>
                    <a:pt x="135" y="205"/>
                  </a:cubicBezTo>
                  <a:cubicBezTo>
                    <a:pt x="135" y="216"/>
                    <a:pt x="123" y="216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8" y="194"/>
                  </a:cubicBezTo>
                  <a:cubicBezTo>
                    <a:pt x="68" y="183"/>
                    <a:pt x="68" y="161"/>
                    <a:pt x="57" y="138"/>
                  </a:cubicBezTo>
                  <a:cubicBezTo>
                    <a:pt x="57" y="116"/>
                    <a:pt x="57" y="94"/>
                    <a:pt x="57" y="83"/>
                  </a:cubicBezTo>
                  <a:cubicBezTo>
                    <a:pt x="57" y="72"/>
                    <a:pt x="57" y="60"/>
                    <a:pt x="57" y="49"/>
                  </a:cubicBezTo>
                  <a:cubicBezTo>
                    <a:pt x="57" y="49"/>
                    <a:pt x="68" y="38"/>
                    <a:pt x="79" y="38"/>
                  </a:cubicBezTo>
                  <a:close/>
                  <a:moveTo>
                    <a:pt x="95" y="0"/>
                  </a:moveTo>
                  <a:cubicBezTo>
                    <a:pt x="86" y="0"/>
                    <a:pt x="78" y="1"/>
                    <a:pt x="68" y="5"/>
                  </a:cubicBezTo>
                  <a:cubicBezTo>
                    <a:pt x="57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6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6" y="16"/>
                  </a:cubicBezTo>
                  <a:cubicBezTo>
                    <a:pt x="130" y="8"/>
                    <a:pt x="114" y="0"/>
                    <a:pt x="9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4"/>
            <p:cNvSpPr/>
            <p:nvPr/>
          </p:nvSpPr>
          <p:spPr>
            <a:xfrm rot="1205253">
              <a:off x="6732434" y="2432389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4"/>
            <p:cNvSpPr/>
            <p:nvPr/>
          </p:nvSpPr>
          <p:spPr>
            <a:xfrm rot="1205253">
              <a:off x="6725054" y="247302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2" y="212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4"/>
            <p:cNvSpPr/>
            <p:nvPr/>
          </p:nvSpPr>
          <p:spPr>
            <a:xfrm rot="1205253">
              <a:off x="6717793" y="251360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4"/>
            <p:cNvSpPr/>
            <p:nvPr/>
          </p:nvSpPr>
          <p:spPr>
            <a:xfrm rot="1205253">
              <a:off x="6796059" y="227623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23" y="100"/>
                    <a:pt x="135" y="123"/>
                  </a:cubicBezTo>
                  <a:cubicBezTo>
                    <a:pt x="135" y="145"/>
                    <a:pt x="135" y="167"/>
                    <a:pt x="135" y="178"/>
                  </a:cubicBezTo>
                  <a:cubicBezTo>
                    <a:pt x="135" y="189"/>
                    <a:pt x="135" y="201"/>
                    <a:pt x="135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89"/>
                  </a:cubicBezTo>
                  <a:cubicBezTo>
                    <a:pt x="68" y="178"/>
                    <a:pt x="68" y="167"/>
                    <a:pt x="57" y="145"/>
                  </a:cubicBezTo>
                  <a:cubicBezTo>
                    <a:pt x="57" y="111"/>
                    <a:pt x="57" y="100"/>
                    <a:pt x="57" y="89"/>
                  </a:cubicBezTo>
                  <a:cubicBezTo>
                    <a:pt x="57" y="67"/>
                    <a:pt x="57" y="56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0"/>
                    <a:pt x="34" y="11"/>
                    <a:pt x="23" y="22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0" y="269"/>
                    <a:pt x="104" y="269"/>
                  </a:cubicBezTo>
                  <a:cubicBezTo>
                    <a:pt x="110" y="269"/>
                    <a:pt x="117" y="269"/>
                    <a:pt x="123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79" y="111"/>
                  </a:cubicBezTo>
                  <a:cubicBezTo>
                    <a:pt x="179" y="78"/>
                    <a:pt x="157" y="45"/>
                    <a:pt x="146" y="22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4"/>
            <p:cNvSpPr/>
            <p:nvPr/>
          </p:nvSpPr>
          <p:spPr>
            <a:xfrm rot="1205253">
              <a:off x="6907165" y="229473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1" y="61"/>
                    <a:pt x="111" y="72"/>
                  </a:cubicBezTo>
                  <a:cubicBezTo>
                    <a:pt x="123" y="83"/>
                    <a:pt x="123" y="106"/>
                    <a:pt x="134" y="128"/>
                  </a:cubicBezTo>
                  <a:cubicBezTo>
                    <a:pt x="134" y="150"/>
                    <a:pt x="134" y="172"/>
                    <a:pt x="134" y="184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1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56" y="117"/>
                    <a:pt x="45" y="106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3" y="16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4"/>
                    <a:pt x="92" y="264"/>
                  </a:cubicBezTo>
                  <a:cubicBezTo>
                    <a:pt x="98" y="264"/>
                    <a:pt x="105" y="263"/>
                    <a:pt x="111" y="262"/>
                  </a:cubicBezTo>
                  <a:cubicBezTo>
                    <a:pt x="145" y="262"/>
                    <a:pt x="167" y="250"/>
                    <a:pt x="178" y="217"/>
                  </a:cubicBezTo>
                  <a:cubicBezTo>
                    <a:pt x="189" y="195"/>
                    <a:pt x="189" y="161"/>
                    <a:pt x="178" y="117"/>
                  </a:cubicBezTo>
                  <a:cubicBezTo>
                    <a:pt x="167" y="72"/>
                    <a:pt x="156" y="39"/>
                    <a:pt x="145" y="28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4"/>
            <p:cNvSpPr/>
            <p:nvPr/>
          </p:nvSpPr>
          <p:spPr>
            <a:xfrm rot="1205253">
              <a:off x="6943639" y="2301013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11" y="56"/>
                    <a:pt x="123" y="67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90"/>
                  </a:cubicBezTo>
                  <a:cubicBezTo>
                    <a:pt x="67" y="179"/>
                    <a:pt x="67" y="167"/>
                    <a:pt x="56" y="145"/>
                  </a:cubicBezTo>
                  <a:cubicBezTo>
                    <a:pt x="56" y="112"/>
                    <a:pt x="56" y="101"/>
                    <a:pt x="56" y="89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3" y="11"/>
                    <a:pt x="22" y="23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190"/>
                    <a:pt x="189" y="156"/>
                    <a:pt x="178" y="112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34"/>
            <p:cNvSpPr/>
            <p:nvPr/>
          </p:nvSpPr>
          <p:spPr>
            <a:xfrm rot="1205253">
              <a:off x="6980362" y="2306882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1" y="56"/>
                    <a:pt x="123" y="67"/>
                    <a:pt x="123" y="78"/>
                  </a:cubicBezTo>
                  <a:cubicBezTo>
                    <a:pt x="123" y="89"/>
                    <a:pt x="134" y="101"/>
                    <a:pt x="134" y="134"/>
                  </a:cubicBezTo>
                  <a:cubicBezTo>
                    <a:pt x="145" y="156"/>
                    <a:pt x="145" y="167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cubicBezTo>
                    <a:pt x="108" y="227"/>
                    <a:pt x="105" y="228"/>
                    <a:pt x="103" y="228"/>
                  </a:cubicBezTo>
                  <a:cubicBezTo>
                    <a:pt x="99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79"/>
                    <a:pt x="67" y="167"/>
                    <a:pt x="56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3" y="11"/>
                    <a:pt x="22" y="23"/>
                  </a:cubicBezTo>
                  <a:cubicBezTo>
                    <a:pt x="11" y="34"/>
                    <a:pt x="11" y="56"/>
                    <a:pt x="11" y="78"/>
                  </a:cubicBezTo>
                  <a:cubicBezTo>
                    <a:pt x="0" y="101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7"/>
                    <a:pt x="167" y="245"/>
                    <a:pt x="178" y="223"/>
                  </a:cubicBezTo>
                  <a:cubicBezTo>
                    <a:pt x="189" y="201"/>
                    <a:pt x="189" y="167"/>
                    <a:pt x="189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34"/>
            <p:cNvSpPr/>
            <p:nvPr/>
          </p:nvSpPr>
          <p:spPr>
            <a:xfrm rot="1205253">
              <a:off x="6685323" y="225725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6" y="168"/>
                    <a:pt x="146" y="179"/>
                  </a:cubicBezTo>
                  <a:cubicBezTo>
                    <a:pt x="146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08" y="227"/>
                    <a:pt x="106" y="229"/>
                    <a:pt x="104" y="229"/>
                  </a:cubicBezTo>
                  <a:cubicBezTo>
                    <a:pt x="100" y="229"/>
                    <a:pt x="97" y="224"/>
                    <a:pt x="90" y="224"/>
                  </a:cubicBezTo>
                  <a:cubicBezTo>
                    <a:pt x="79" y="224"/>
                    <a:pt x="79" y="213"/>
                    <a:pt x="79" y="201"/>
                  </a:cubicBezTo>
                  <a:cubicBezTo>
                    <a:pt x="68" y="179"/>
                    <a:pt x="68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8" y="57"/>
                    <a:pt x="68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45"/>
                    <a:pt x="12" y="57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9" y="270"/>
                    <a:pt x="107" y="270"/>
                  </a:cubicBezTo>
                  <a:cubicBezTo>
                    <a:pt x="112" y="270"/>
                    <a:pt x="118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90" y="123"/>
                  </a:cubicBezTo>
                  <a:cubicBezTo>
                    <a:pt x="179" y="79"/>
                    <a:pt x="168" y="45"/>
                    <a:pt x="146" y="23"/>
                  </a:cubicBezTo>
                  <a:cubicBezTo>
                    <a:pt x="123" y="12"/>
                    <a:pt x="101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34"/>
            <p:cNvSpPr/>
            <p:nvPr/>
          </p:nvSpPr>
          <p:spPr>
            <a:xfrm rot="1205253">
              <a:off x="6648599" y="225138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57"/>
                    <a:pt x="123" y="6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8"/>
                    <a:pt x="56" y="146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8"/>
                    <a:pt x="56" y="57"/>
                    <a:pt x="56" y="57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7"/>
                    <a:pt x="1" y="79"/>
                  </a:cubicBezTo>
                  <a:cubicBezTo>
                    <a:pt x="1" y="90"/>
                    <a:pt x="1" y="123"/>
                    <a:pt x="12" y="146"/>
                  </a:cubicBezTo>
                  <a:cubicBezTo>
                    <a:pt x="22" y="226"/>
                    <a:pt x="50" y="270"/>
                    <a:pt x="104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34"/>
            <p:cNvSpPr/>
            <p:nvPr/>
          </p:nvSpPr>
          <p:spPr>
            <a:xfrm rot="1205253">
              <a:off x="6612094" y="2245192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8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34"/>
            <p:cNvSpPr/>
            <p:nvPr/>
          </p:nvSpPr>
          <p:spPr>
            <a:xfrm rot="1205253">
              <a:off x="6574399" y="2239151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7" y="49"/>
                    <a:pt x="79" y="38"/>
                    <a:pt x="7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6" y="261"/>
                    <a:pt x="179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34"/>
            <p:cNvSpPr/>
            <p:nvPr/>
          </p:nvSpPr>
          <p:spPr>
            <a:xfrm rot="1205253">
              <a:off x="6789567" y="2317209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34"/>
            <p:cNvSpPr/>
            <p:nvPr/>
          </p:nvSpPr>
          <p:spPr>
            <a:xfrm rot="1205253">
              <a:off x="6782448" y="235798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7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34"/>
            <p:cNvSpPr/>
            <p:nvPr/>
          </p:nvSpPr>
          <p:spPr>
            <a:xfrm rot="1205253">
              <a:off x="6775359" y="23974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34"/>
            <p:cNvSpPr/>
            <p:nvPr/>
          </p:nvSpPr>
          <p:spPr>
            <a:xfrm rot="1205253">
              <a:off x="6832581" y="228242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4"/>
            <p:cNvSpPr/>
            <p:nvPr/>
          </p:nvSpPr>
          <p:spPr>
            <a:xfrm rot="1205253">
              <a:off x="6826261" y="232325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4"/>
            <p:cNvSpPr/>
            <p:nvPr/>
          </p:nvSpPr>
          <p:spPr>
            <a:xfrm rot="1205253">
              <a:off x="6819000" y="236382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4"/>
            <p:cNvSpPr/>
            <p:nvPr/>
          </p:nvSpPr>
          <p:spPr>
            <a:xfrm rot="1205253">
              <a:off x="6812004" y="2403813"/>
              <a:ext cx="18390" cy="24853"/>
            </a:xfrm>
            <a:custGeom>
              <a:avLst/>
              <a:gdLst/>
              <a:ahLst/>
              <a:cxnLst/>
              <a:rect l="l" t="t" r="r" b="b"/>
              <a:pathLst>
                <a:path w="202" h="273" extrusionOk="0">
                  <a:moveTo>
                    <a:pt x="93" y="44"/>
                  </a:moveTo>
                  <a:cubicBezTo>
                    <a:pt x="97" y="44"/>
                    <a:pt x="105" y="49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35" y="83"/>
                    <a:pt x="135" y="105"/>
                    <a:pt x="135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5" y="216"/>
                  </a:cubicBezTo>
                  <a:cubicBezTo>
                    <a:pt x="135" y="216"/>
                    <a:pt x="123" y="228"/>
                    <a:pt x="123" y="228"/>
                  </a:cubicBezTo>
                  <a:lnTo>
                    <a:pt x="90" y="228"/>
                  </a:ln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7" y="116"/>
                    <a:pt x="57" y="105"/>
                    <a:pt x="57" y="83"/>
                  </a:cubicBezTo>
                  <a:cubicBezTo>
                    <a:pt x="57" y="72"/>
                    <a:pt x="57" y="60"/>
                    <a:pt x="68" y="60"/>
                  </a:cubicBezTo>
                  <a:cubicBezTo>
                    <a:pt x="68" y="49"/>
                    <a:pt x="79" y="49"/>
                    <a:pt x="90" y="49"/>
                  </a:cubicBezTo>
                  <a:cubicBezTo>
                    <a:pt x="90" y="46"/>
                    <a:pt x="91" y="44"/>
                    <a:pt x="93" y="44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7" y="5"/>
                    <a:pt x="45" y="16"/>
                    <a:pt x="34" y="27"/>
                  </a:cubicBezTo>
                  <a:cubicBezTo>
                    <a:pt x="23" y="38"/>
                    <a:pt x="12" y="6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34" y="239"/>
                    <a:pt x="68" y="272"/>
                    <a:pt x="123" y="272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2"/>
                    <a:pt x="168" y="49"/>
                    <a:pt x="146" y="27"/>
                  </a:cubicBezTo>
                  <a:cubicBezTo>
                    <a:pt x="138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4"/>
            <p:cNvSpPr/>
            <p:nvPr/>
          </p:nvSpPr>
          <p:spPr>
            <a:xfrm rot="1205253">
              <a:off x="6805959" y="2444511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100" y="39"/>
                    <a:pt x="100" y="50"/>
                  </a:cubicBezTo>
                  <a:cubicBezTo>
                    <a:pt x="111" y="50"/>
                    <a:pt x="111" y="61"/>
                    <a:pt x="123" y="72"/>
                  </a:cubicBezTo>
                  <a:cubicBezTo>
                    <a:pt x="123" y="83"/>
                    <a:pt x="123" y="106"/>
                    <a:pt x="134" y="128"/>
                  </a:cubicBezTo>
                  <a:cubicBezTo>
                    <a:pt x="134" y="150"/>
                    <a:pt x="134" y="172"/>
                    <a:pt x="134" y="184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1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56" y="117"/>
                    <a:pt x="45" y="94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3" y="16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1" y="228"/>
                    <a:pt x="48" y="264"/>
                    <a:pt x="99" y="264"/>
                  </a:cubicBezTo>
                  <a:cubicBezTo>
                    <a:pt x="107" y="264"/>
                    <a:pt x="114" y="263"/>
                    <a:pt x="123" y="262"/>
                  </a:cubicBezTo>
                  <a:cubicBezTo>
                    <a:pt x="145" y="262"/>
                    <a:pt x="167" y="250"/>
                    <a:pt x="178" y="217"/>
                  </a:cubicBezTo>
                  <a:cubicBezTo>
                    <a:pt x="189" y="195"/>
                    <a:pt x="189" y="161"/>
                    <a:pt x="178" y="117"/>
                  </a:cubicBezTo>
                  <a:cubicBezTo>
                    <a:pt x="178" y="72"/>
                    <a:pt x="156" y="39"/>
                    <a:pt x="145" y="28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4"/>
            <p:cNvSpPr/>
            <p:nvPr/>
          </p:nvSpPr>
          <p:spPr>
            <a:xfrm rot="1205253">
              <a:off x="6870364" y="22884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4"/>
            <p:cNvSpPr/>
            <p:nvPr/>
          </p:nvSpPr>
          <p:spPr>
            <a:xfrm rot="1205253">
              <a:off x="6862984" y="232912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4"/>
            <p:cNvSpPr/>
            <p:nvPr/>
          </p:nvSpPr>
          <p:spPr>
            <a:xfrm rot="1205253">
              <a:off x="6855723" y="236969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6" y="279"/>
                  </a:lnTo>
                  <a:lnTo>
                    <a:pt x="213" y="245"/>
                  </a:lnTo>
                  <a:lnTo>
                    <a:pt x="213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4"/>
            <p:cNvSpPr/>
            <p:nvPr/>
          </p:nvSpPr>
          <p:spPr>
            <a:xfrm rot="1205253">
              <a:off x="6849709" y="241022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7"/>
                    <a:pt x="111" y="57"/>
                    <a:pt x="111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4"/>
                    <a:pt x="123" y="224"/>
                    <a:pt x="111" y="224"/>
                  </a:cubicBezTo>
                  <a:lnTo>
                    <a:pt x="89" y="224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8"/>
                    <a:pt x="45" y="68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3" y="12"/>
                    <a:pt x="22" y="23"/>
                  </a:cubicBezTo>
                  <a:cubicBezTo>
                    <a:pt x="11" y="34"/>
                    <a:pt x="0" y="57"/>
                    <a:pt x="0" y="79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5" y="270"/>
                  </a:cubicBezTo>
                  <a:cubicBezTo>
                    <a:pt x="100" y="270"/>
                    <a:pt x="106" y="269"/>
                    <a:pt x="111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190"/>
                    <a:pt x="189" y="157"/>
                    <a:pt x="178" y="123"/>
                  </a:cubicBezTo>
                  <a:cubicBezTo>
                    <a:pt x="167" y="79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4"/>
            <p:cNvSpPr/>
            <p:nvPr/>
          </p:nvSpPr>
          <p:spPr>
            <a:xfrm rot="1205253">
              <a:off x="6842432" y="245079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5" y="40"/>
                    <a:pt x="100" y="45"/>
                    <a:pt x="100" y="45"/>
                  </a:cubicBezTo>
                  <a:cubicBezTo>
                    <a:pt x="111" y="45"/>
                    <a:pt x="111" y="56"/>
                    <a:pt x="123" y="67"/>
                  </a:cubicBezTo>
                  <a:cubicBezTo>
                    <a:pt x="123" y="78"/>
                    <a:pt x="134" y="101"/>
                    <a:pt x="134" y="123"/>
                  </a:cubicBezTo>
                  <a:cubicBezTo>
                    <a:pt x="134" y="145"/>
                    <a:pt x="145" y="167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12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7"/>
                    <a:pt x="56" y="134"/>
                  </a:cubicBezTo>
                  <a:cubicBezTo>
                    <a:pt x="56" y="112"/>
                    <a:pt x="56" y="101"/>
                    <a:pt x="56" y="78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1"/>
                    <a:pt x="85" y="40"/>
                    <a:pt x="89" y="40"/>
                  </a:cubicBezTo>
                  <a:close/>
                  <a:moveTo>
                    <a:pt x="78" y="0"/>
                  </a:moveTo>
                  <a:cubicBezTo>
                    <a:pt x="56" y="0"/>
                    <a:pt x="33" y="12"/>
                    <a:pt x="22" y="23"/>
                  </a:cubicBezTo>
                  <a:cubicBezTo>
                    <a:pt x="11" y="34"/>
                    <a:pt x="11" y="56"/>
                    <a:pt x="0" y="67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190"/>
                    <a:pt x="189" y="156"/>
                    <a:pt x="189" y="112"/>
                  </a:cubicBezTo>
                  <a:cubicBezTo>
                    <a:pt x="178" y="67"/>
                    <a:pt x="167" y="45"/>
                    <a:pt x="145" y="23"/>
                  </a:cubicBezTo>
                  <a:cubicBezTo>
                    <a:pt x="123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4"/>
            <p:cNvSpPr/>
            <p:nvPr/>
          </p:nvSpPr>
          <p:spPr>
            <a:xfrm rot="1205253">
              <a:off x="6836346" y="249129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cubicBezTo>
                    <a:pt x="100" y="228"/>
                    <a:pt x="89" y="228"/>
                    <a:pt x="78" y="217"/>
                  </a:cubicBezTo>
                  <a:cubicBezTo>
                    <a:pt x="78" y="217"/>
                    <a:pt x="67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1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34" y="27"/>
                  </a:cubicBezTo>
                  <a:cubicBezTo>
                    <a:pt x="126" y="11"/>
                    <a:pt x="112" y="1"/>
                    <a:pt x="91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4"/>
            <p:cNvSpPr/>
            <p:nvPr/>
          </p:nvSpPr>
          <p:spPr>
            <a:xfrm rot="1205253">
              <a:off x="6829085" y="253186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23" y="105"/>
                    <a:pt x="134" y="127"/>
                  </a:cubicBezTo>
                  <a:cubicBezTo>
                    <a:pt x="134" y="149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1"/>
                  </a:cubicBezTo>
                  <a:cubicBezTo>
                    <a:pt x="0" y="94"/>
                    <a:pt x="0" y="116"/>
                    <a:pt x="11" y="149"/>
                  </a:cubicBezTo>
                  <a:cubicBezTo>
                    <a:pt x="21" y="227"/>
                    <a:pt x="48" y="263"/>
                    <a:pt x="99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38"/>
                    <a:pt x="178" y="216"/>
                  </a:cubicBezTo>
                  <a:cubicBezTo>
                    <a:pt x="189" y="194"/>
                    <a:pt x="189" y="160"/>
                    <a:pt x="178" y="116"/>
                  </a:cubicBezTo>
                  <a:cubicBezTo>
                    <a:pt x="178" y="71"/>
                    <a:pt x="167" y="38"/>
                    <a:pt x="145" y="27"/>
                  </a:cubicBezTo>
                  <a:cubicBezTo>
                    <a:pt x="129" y="10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4"/>
            <p:cNvSpPr/>
            <p:nvPr/>
          </p:nvSpPr>
          <p:spPr>
            <a:xfrm rot="1205253">
              <a:off x="6899536" y="2335960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6" y="268"/>
                  </a:lnTo>
                  <a:lnTo>
                    <a:pt x="213" y="235"/>
                  </a:lnTo>
                  <a:lnTo>
                    <a:pt x="213" y="201"/>
                  </a:lnTo>
                  <a:lnTo>
                    <a:pt x="146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4"/>
            <p:cNvSpPr/>
            <p:nvPr/>
          </p:nvSpPr>
          <p:spPr>
            <a:xfrm rot="1205253">
              <a:off x="6893476" y="237592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4"/>
            <p:cNvSpPr/>
            <p:nvPr/>
          </p:nvSpPr>
          <p:spPr>
            <a:xfrm rot="1205253">
              <a:off x="6886417" y="241608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5"/>
                  </a:moveTo>
                  <a:cubicBezTo>
                    <a:pt x="111" y="57"/>
                    <a:pt x="111" y="68"/>
                    <a:pt x="123" y="79"/>
                  </a:cubicBezTo>
                  <a:cubicBezTo>
                    <a:pt x="123" y="90"/>
                    <a:pt x="123" y="112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34" y="224"/>
                    <a:pt x="123" y="224"/>
                    <a:pt x="111" y="224"/>
                  </a:cubicBezTo>
                  <a:cubicBezTo>
                    <a:pt x="108" y="227"/>
                    <a:pt x="104" y="229"/>
                    <a:pt x="101" y="229"/>
                  </a:cubicBezTo>
                  <a:cubicBezTo>
                    <a:pt x="94" y="229"/>
                    <a:pt x="89" y="224"/>
                    <a:pt x="89" y="224"/>
                  </a:cubicBezTo>
                  <a:cubicBezTo>
                    <a:pt x="78" y="224"/>
                    <a:pt x="78" y="212"/>
                    <a:pt x="67" y="201"/>
                  </a:cubicBezTo>
                  <a:cubicBezTo>
                    <a:pt x="67" y="190"/>
                    <a:pt x="67" y="168"/>
                    <a:pt x="56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56" y="12"/>
                    <a:pt x="33" y="23"/>
                    <a:pt x="22" y="34"/>
                  </a:cubicBezTo>
                  <a:cubicBezTo>
                    <a:pt x="11" y="45"/>
                    <a:pt x="11" y="57"/>
                    <a:pt x="0" y="79"/>
                  </a:cubicBezTo>
                  <a:cubicBezTo>
                    <a:pt x="0" y="101"/>
                    <a:pt x="0" y="123"/>
                    <a:pt x="11" y="157"/>
                  </a:cubicBezTo>
                  <a:cubicBezTo>
                    <a:pt x="21" y="235"/>
                    <a:pt x="48" y="270"/>
                    <a:pt x="99" y="270"/>
                  </a:cubicBezTo>
                  <a:cubicBezTo>
                    <a:pt x="107" y="270"/>
                    <a:pt x="114" y="270"/>
                    <a:pt x="123" y="268"/>
                  </a:cubicBezTo>
                  <a:cubicBezTo>
                    <a:pt x="145" y="268"/>
                    <a:pt x="167" y="246"/>
                    <a:pt x="178" y="224"/>
                  </a:cubicBezTo>
                  <a:cubicBezTo>
                    <a:pt x="189" y="201"/>
                    <a:pt x="189" y="168"/>
                    <a:pt x="178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2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4"/>
            <p:cNvSpPr/>
            <p:nvPr/>
          </p:nvSpPr>
          <p:spPr>
            <a:xfrm rot="1205253">
              <a:off x="6879125" y="2456833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1" y="45"/>
                  </a:moveTo>
                  <a:cubicBezTo>
                    <a:pt x="111" y="56"/>
                    <a:pt x="123" y="56"/>
                    <a:pt x="123" y="7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45" y="145"/>
                    <a:pt x="145" y="167"/>
                    <a:pt x="145" y="179"/>
                  </a:cubicBezTo>
                  <a:cubicBezTo>
                    <a:pt x="145" y="201"/>
                    <a:pt x="145" y="201"/>
                    <a:pt x="134" y="212"/>
                  </a:cubicBezTo>
                  <a:cubicBezTo>
                    <a:pt x="134" y="223"/>
                    <a:pt x="123" y="223"/>
                    <a:pt x="111" y="223"/>
                  </a:cubicBezTo>
                  <a:lnTo>
                    <a:pt x="89" y="223"/>
                  </a:lnTo>
                  <a:cubicBezTo>
                    <a:pt x="89" y="212"/>
                    <a:pt x="78" y="212"/>
                    <a:pt x="78" y="201"/>
                  </a:cubicBezTo>
                  <a:cubicBezTo>
                    <a:pt x="67" y="179"/>
                    <a:pt x="67" y="167"/>
                    <a:pt x="67" y="145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45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2"/>
                    <a:pt x="45" y="12"/>
                    <a:pt x="33" y="23"/>
                  </a:cubicBezTo>
                  <a:cubicBezTo>
                    <a:pt x="22" y="34"/>
                    <a:pt x="11" y="56"/>
                    <a:pt x="11" y="78"/>
                  </a:cubicBezTo>
                  <a:cubicBezTo>
                    <a:pt x="0" y="101"/>
                    <a:pt x="11" y="123"/>
                    <a:pt x="11" y="156"/>
                  </a:cubicBezTo>
                  <a:cubicBezTo>
                    <a:pt x="31" y="226"/>
                    <a:pt x="60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7"/>
                    <a:pt x="178" y="245"/>
                    <a:pt x="178" y="223"/>
                  </a:cubicBezTo>
                  <a:cubicBezTo>
                    <a:pt x="189" y="201"/>
                    <a:pt x="201" y="156"/>
                    <a:pt x="189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0"/>
                    <a:pt x="11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4"/>
            <p:cNvSpPr/>
            <p:nvPr/>
          </p:nvSpPr>
          <p:spPr>
            <a:xfrm rot="1205253">
              <a:off x="6937147" y="2341987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2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4"/>
            <p:cNvSpPr/>
            <p:nvPr/>
          </p:nvSpPr>
          <p:spPr>
            <a:xfrm rot="1205253">
              <a:off x="6930028" y="238276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4"/>
            <p:cNvSpPr/>
            <p:nvPr/>
          </p:nvSpPr>
          <p:spPr>
            <a:xfrm rot="1205253">
              <a:off x="6923031" y="242257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50"/>
                  </a:cubicBezTo>
                  <a:cubicBezTo>
                    <a:pt x="111" y="50"/>
                    <a:pt x="111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6"/>
                    <a:pt x="134" y="206"/>
                  </a:cubicBezTo>
                  <a:cubicBezTo>
                    <a:pt x="134" y="217"/>
                    <a:pt x="123" y="228"/>
                    <a:pt x="111" y="228"/>
                  </a:cubicBezTo>
                  <a:cubicBezTo>
                    <a:pt x="100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8"/>
                    <a:pt x="78" y="38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3" y="16"/>
                    <a:pt x="22" y="27"/>
                  </a:cubicBezTo>
                  <a:cubicBezTo>
                    <a:pt x="11" y="38"/>
                    <a:pt x="11" y="50"/>
                    <a:pt x="11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6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56" y="261"/>
                    <a:pt x="167" y="239"/>
                    <a:pt x="178" y="217"/>
                  </a:cubicBezTo>
                  <a:cubicBezTo>
                    <a:pt x="189" y="194"/>
                    <a:pt x="189" y="161"/>
                    <a:pt x="189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4"/>
            <p:cNvSpPr/>
            <p:nvPr/>
          </p:nvSpPr>
          <p:spPr>
            <a:xfrm rot="1205253">
              <a:off x="6916726" y="246340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4"/>
                    <a:pt x="123" y="106"/>
                    <a:pt x="134" y="128"/>
                  </a:cubicBezTo>
                  <a:cubicBezTo>
                    <a:pt x="134" y="150"/>
                    <a:pt x="134" y="162"/>
                    <a:pt x="134" y="184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4"/>
                    <a:pt x="56" y="162"/>
                    <a:pt x="56" y="139"/>
                  </a:cubicBezTo>
                  <a:cubicBezTo>
                    <a:pt x="45" y="117"/>
                    <a:pt x="45" y="95"/>
                    <a:pt x="45" y="84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6"/>
                  </a:cubicBezTo>
                  <a:cubicBezTo>
                    <a:pt x="45" y="6"/>
                    <a:pt x="34" y="17"/>
                    <a:pt x="22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5"/>
                    <a:pt x="0" y="117"/>
                    <a:pt x="0" y="150"/>
                  </a:cubicBezTo>
                  <a:cubicBezTo>
                    <a:pt x="20" y="229"/>
                    <a:pt x="48" y="264"/>
                    <a:pt x="92" y="264"/>
                  </a:cubicBezTo>
                  <a:cubicBezTo>
                    <a:pt x="98" y="264"/>
                    <a:pt x="105" y="263"/>
                    <a:pt x="112" y="262"/>
                  </a:cubicBezTo>
                  <a:cubicBezTo>
                    <a:pt x="145" y="262"/>
                    <a:pt x="167" y="239"/>
                    <a:pt x="178" y="217"/>
                  </a:cubicBezTo>
                  <a:cubicBezTo>
                    <a:pt x="190" y="195"/>
                    <a:pt x="190" y="162"/>
                    <a:pt x="178" y="117"/>
                  </a:cubicBezTo>
                  <a:cubicBezTo>
                    <a:pt x="167" y="72"/>
                    <a:pt x="156" y="39"/>
                    <a:pt x="145" y="17"/>
                  </a:cubicBezTo>
                  <a:cubicBezTo>
                    <a:pt x="129" y="9"/>
                    <a:pt x="113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4"/>
            <p:cNvSpPr/>
            <p:nvPr/>
          </p:nvSpPr>
          <p:spPr>
            <a:xfrm rot="1205253">
              <a:off x="6909559" y="250335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6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34" y="101"/>
                    <a:pt x="134" y="135"/>
                  </a:cubicBezTo>
                  <a:cubicBezTo>
                    <a:pt x="134" y="157"/>
                    <a:pt x="145" y="168"/>
                    <a:pt x="145" y="179"/>
                  </a:cubicBezTo>
                  <a:cubicBezTo>
                    <a:pt x="145" y="201"/>
                    <a:pt x="134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08" y="227"/>
                    <a:pt x="105" y="229"/>
                    <a:pt x="103" y="229"/>
                  </a:cubicBezTo>
                  <a:cubicBezTo>
                    <a:pt x="99" y="229"/>
                    <a:pt x="97" y="224"/>
                    <a:pt x="89" y="224"/>
                  </a:cubicBezTo>
                  <a:cubicBezTo>
                    <a:pt x="78" y="224"/>
                    <a:pt x="78" y="213"/>
                    <a:pt x="78" y="201"/>
                  </a:cubicBezTo>
                  <a:cubicBezTo>
                    <a:pt x="67" y="190"/>
                    <a:pt x="67" y="168"/>
                    <a:pt x="56" y="146"/>
                  </a:cubicBezTo>
                  <a:cubicBezTo>
                    <a:pt x="56" y="124"/>
                    <a:pt x="56" y="101"/>
                    <a:pt x="56" y="90"/>
                  </a:cubicBezTo>
                  <a:cubicBezTo>
                    <a:pt x="56" y="79"/>
                    <a:pt x="56" y="68"/>
                    <a:pt x="56" y="57"/>
                  </a:cubicBezTo>
                  <a:cubicBezTo>
                    <a:pt x="67" y="57"/>
                    <a:pt x="67" y="46"/>
                    <a:pt x="78" y="46"/>
                  </a:cubicBezTo>
                  <a:close/>
                  <a:moveTo>
                    <a:pt x="78" y="1"/>
                  </a:moveTo>
                  <a:cubicBezTo>
                    <a:pt x="56" y="12"/>
                    <a:pt x="34" y="12"/>
                    <a:pt x="22" y="34"/>
                  </a:cubicBezTo>
                  <a:cubicBezTo>
                    <a:pt x="11" y="46"/>
                    <a:pt x="11" y="57"/>
                    <a:pt x="0" y="79"/>
                  </a:cubicBezTo>
                  <a:cubicBezTo>
                    <a:pt x="0" y="101"/>
                    <a:pt x="0" y="124"/>
                    <a:pt x="11" y="157"/>
                  </a:cubicBezTo>
                  <a:cubicBezTo>
                    <a:pt x="21" y="235"/>
                    <a:pt x="57" y="270"/>
                    <a:pt x="103" y="270"/>
                  </a:cubicBezTo>
                  <a:cubicBezTo>
                    <a:pt x="109" y="270"/>
                    <a:pt x="116" y="270"/>
                    <a:pt x="123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90" y="201"/>
                    <a:pt x="190" y="168"/>
                    <a:pt x="190" y="124"/>
                  </a:cubicBezTo>
                  <a:cubicBezTo>
                    <a:pt x="178" y="79"/>
                    <a:pt x="167" y="46"/>
                    <a:pt x="145" y="23"/>
                  </a:cubicBezTo>
                  <a:cubicBezTo>
                    <a:pt x="123" y="12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4"/>
            <p:cNvSpPr/>
            <p:nvPr/>
          </p:nvSpPr>
          <p:spPr>
            <a:xfrm rot="1205253">
              <a:off x="6517086" y="2354015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90" y="45"/>
                  </a:moveTo>
                  <a:cubicBezTo>
                    <a:pt x="97" y="45"/>
                    <a:pt x="105" y="50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6"/>
                    <a:pt x="134" y="128"/>
                  </a:cubicBezTo>
                  <a:cubicBezTo>
                    <a:pt x="145" y="150"/>
                    <a:pt x="145" y="172"/>
                    <a:pt x="145" y="184"/>
                  </a:cubicBezTo>
                  <a:cubicBezTo>
                    <a:pt x="145" y="195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90" y="228"/>
                  </a:lnTo>
                  <a:cubicBezTo>
                    <a:pt x="90" y="217"/>
                    <a:pt x="79" y="206"/>
                    <a:pt x="79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106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9" y="50"/>
                  </a:cubicBezTo>
                  <a:cubicBezTo>
                    <a:pt x="82" y="46"/>
                    <a:pt x="86" y="45"/>
                    <a:pt x="90" y="45"/>
                  </a:cubicBezTo>
                  <a:close/>
                  <a:moveTo>
                    <a:pt x="98" y="1"/>
                  </a:moveTo>
                  <a:cubicBezTo>
                    <a:pt x="91" y="1"/>
                    <a:pt x="85" y="2"/>
                    <a:pt x="79" y="5"/>
                  </a:cubicBezTo>
                  <a:cubicBezTo>
                    <a:pt x="56" y="5"/>
                    <a:pt x="34" y="16"/>
                    <a:pt x="23" y="28"/>
                  </a:cubicBezTo>
                  <a:cubicBezTo>
                    <a:pt x="12" y="39"/>
                    <a:pt x="12" y="61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3" y="239"/>
                    <a:pt x="67" y="273"/>
                    <a:pt x="123" y="273"/>
                  </a:cubicBezTo>
                  <a:cubicBezTo>
                    <a:pt x="157" y="261"/>
                    <a:pt x="168" y="250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50"/>
                    <a:pt x="145" y="28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4"/>
            <p:cNvSpPr/>
            <p:nvPr/>
          </p:nvSpPr>
          <p:spPr>
            <a:xfrm rot="1205253">
              <a:off x="6510888" y="2394971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8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4"/>
            <p:cNvSpPr/>
            <p:nvPr/>
          </p:nvSpPr>
          <p:spPr>
            <a:xfrm rot="1205253">
              <a:off x="6503627" y="2435545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34" y="149"/>
                    <a:pt x="145" y="160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7" y="0"/>
                  </a:moveTo>
                  <a:cubicBezTo>
                    <a:pt x="91" y="0"/>
                    <a:pt x="85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190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29" y="10"/>
                    <a:pt x="113" y="0"/>
                    <a:pt x="9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4"/>
            <p:cNvSpPr/>
            <p:nvPr/>
          </p:nvSpPr>
          <p:spPr>
            <a:xfrm rot="1205253">
              <a:off x="6903239" y="2544275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3"/>
                    <a:pt x="112" y="223"/>
                    <a:pt x="112" y="223"/>
                  </a:cubicBezTo>
                  <a:lnTo>
                    <a:pt x="78" y="223"/>
                  </a:lnTo>
                  <a:cubicBezTo>
                    <a:pt x="78" y="212"/>
                    <a:pt x="67" y="212"/>
                    <a:pt x="67" y="201"/>
                  </a:cubicBezTo>
                  <a:cubicBezTo>
                    <a:pt x="67" y="179"/>
                    <a:pt x="56" y="168"/>
                    <a:pt x="56" y="145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7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90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9" y="223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67" y="79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4"/>
            <p:cNvSpPr/>
            <p:nvPr/>
          </p:nvSpPr>
          <p:spPr>
            <a:xfrm rot="1205253">
              <a:off x="6973840" y="2348028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1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4"/>
            <p:cNvSpPr/>
            <p:nvPr/>
          </p:nvSpPr>
          <p:spPr>
            <a:xfrm rot="1205253">
              <a:off x="6966579" y="238860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4"/>
            <p:cNvSpPr/>
            <p:nvPr/>
          </p:nvSpPr>
          <p:spPr>
            <a:xfrm rot="1205253">
              <a:off x="6960554" y="2428762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2" y="45"/>
                  </a:moveTo>
                  <a:cubicBezTo>
                    <a:pt x="86" y="45"/>
                    <a:pt x="93" y="50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23" y="217"/>
                  </a:cubicBezTo>
                  <a:cubicBezTo>
                    <a:pt x="123" y="217"/>
                    <a:pt x="112" y="228"/>
                    <a:pt x="112" y="228"/>
                  </a:cubicBezTo>
                  <a:lnTo>
                    <a:pt x="78" y="228"/>
                  </a:lnTo>
                  <a:cubicBezTo>
                    <a:pt x="78" y="217"/>
                    <a:pt x="67" y="206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50"/>
                  </a:cubicBezTo>
                  <a:cubicBezTo>
                    <a:pt x="78" y="46"/>
                    <a:pt x="79" y="45"/>
                    <a:pt x="82" y="45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61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3" y="239"/>
                    <a:pt x="56" y="272"/>
                    <a:pt x="112" y="272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50"/>
                    <a:pt x="134" y="27"/>
                  </a:cubicBezTo>
                  <a:cubicBezTo>
                    <a:pt x="126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4"/>
            <p:cNvSpPr/>
            <p:nvPr/>
          </p:nvSpPr>
          <p:spPr>
            <a:xfrm rot="1205253">
              <a:off x="7017653" y="231438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4"/>
            <p:cNvSpPr/>
            <p:nvPr/>
          </p:nvSpPr>
          <p:spPr>
            <a:xfrm rot="1205253">
              <a:off x="7010656" y="2354196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100" y="39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06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9"/>
                    <a:pt x="11" y="50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99" y="263"/>
                  </a:cubicBezTo>
                  <a:cubicBezTo>
                    <a:pt x="107" y="263"/>
                    <a:pt x="114" y="263"/>
                    <a:pt x="123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4"/>
            <p:cNvSpPr/>
            <p:nvPr/>
          </p:nvSpPr>
          <p:spPr>
            <a:xfrm rot="1205253">
              <a:off x="7004274" y="2394644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4"/>
            <p:cNvSpPr/>
            <p:nvPr/>
          </p:nvSpPr>
          <p:spPr>
            <a:xfrm rot="1205253">
              <a:off x="6996967" y="243538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4"/>
            <p:cNvSpPr/>
            <p:nvPr/>
          </p:nvSpPr>
          <p:spPr>
            <a:xfrm rot="1205253">
              <a:off x="6989706" y="2475870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4"/>
            <p:cNvSpPr/>
            <p:nvPr/>
          </p:nvSpPr>
          <p:spPr>
            <a:xfrm rot="1205253">
              <a:off x="6983386" y="251678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4"/>
            <p:cNvSpPr/>
            <p:nvPr/>
          </p:nvSpPr>
          <p:spPr>
            <a:xfrm rot="1205253">
              <a:off x="6976342" y="255695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6" y="40"/>
                    <a:pt x="101" y="45"/>
                    <a:pt x="101" y="45"/>
                  </a:cubicBezTo>
                  <a:cubicBezTo>
                    <a:pt x="112" y="45"/>
                    <a:pt x="112" y="56"/>
                    <a:pt x="123" y="68"/>
                  </a:cubicBezTo>
                  <a:cubicBezTo>
                    <a:pt x="123" y="79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12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78" y="212"/>
                    <a:pt x="78" y="201"/>
                    <a:pt x="78" y="190"/>
                  </a:cubicBezTo>
                  <a:cubicBezTo>
                    <a:pt x="67" y="179"/>
                    <a:pt x="67" y="157"/>
                    <a:pt x="56" y="134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2"/>
                    <a:pt x="86" y="40"/>
                    <a:pt x="89" y="40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3" y="23"/>
                  </a:cubicBezTo>
                  <a:cubicBezTo>
                    <a:pt x="11" y="34"/>
                    <a:pt x="11" y="56"/>
                    <a:pt x="0" y="68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58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45" y="257"/>
                    <a:pt x="167" y="246"/>
                    <a:pt x="179" y="212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68"/>
                    <a:pt x="167" y="45"/>
                    <a:pt x="145" y="23"/>
                  </a:cubicBezTo>
                  <a:cubicBezTo>
                    <a:pt x="123" y="1"/>
                    <a:pt x="10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4"/>
            <p:cNvSpPr/>
            <p:nvPr/>
          </p:nvSpPr>
          <p:spPr>
            <a:xfrm rot="1205253">
              <a:off x="6969974" y="259823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4"/>
            <p:cNvSpPr/>
            <p:nvPr/>
          </p:nvSpPr>
          <p:spPr>
            <a:xfrm rot="1205253">
              <a:off x="7054189" y="232022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4"/>
            <p:cNvSpPr/>
            <p:nvPr/>
          </p:nvSpPr>
          <p:spPr>
            <a:xfrm rot="1205253">
              <a:off x="7047239" y="2360041"/>
              <a:ext cx="17297" cy="24853"/>
            </a:xfrm>
            <a:custGeom>
              <a:avLst/>
              <a:gdLst/>
              <a:ahLst/>
              <a:cxnLst/>
              <a:rect l="l" t="t" r="r" b="b"/>
              <a:pathLst>
                <a:path w="190" h="273" extrusionOk="0">
                  <a:moveTo>
                    <a:pt x="89" y="45"/>
                  </a:moveTo>
                  <a:cubicBezTo>
                    <a:pt x="95" y="45"/>
                    <a:pt x="100" y="50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89" y="228"/>
                  </a:lnTo>
                  <a:cubicBezTo>
                    <a:pt x="89" y="217"/>
                    <a:pt x="78" y="206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50"/>
                  </a:cubicBezTo>
                  <a:cubicBezTo>
                    <a:pt x="82" y="46"/>
                    <a:pt x="86" y="45"/>
                    <a:pt x="89" y="45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9"/>
                    <a:pt x="11" y="61"/>
                    <a:pt x="11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2" y="239"/>
                    <a:pt x="67" y="272"/>
                    <a:pt x="123" y="272"/>
                  </a:cubicBezTo>
                  <a:cubicBezTo>
                    <a:pt x="156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90" y="117"/>
                  </a:cubicBezTo>
                  <a:cubicBezTo>
                    <a:pt x="178" y="72"/>
                    <a:pt x="167" y="50"/>
                    <a:pt x="145" y="27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4"/>
            <p:cNvSpPr/>
            <p:nvPr/>
          </p:nvSpPr>
          <p:spPr>
            <a:xfrm rot="1205253">
              <a:off x="7040795" y="240165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4"/>
            <p:cNvSpPr/>
            <p:nvPr/>
          </p:nvSpPr>
          <p:spPr>
            <a:xfrm rot="1205253">
              <a:off x="6398870" y="283964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4"/>
            <p:cNvSpPr/>
            <p:nvPr/>
          </p:nvSpPr>
          <p:spPr>
            <a:xfrm rot="1205253">
              <a:off x="6442854" y="280494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4"/>
            <p:cNvSpPr/>
            <p:nvPr/>
          </p:nvSpPr>
          <p:spPr>
            <a:xfrm rot="1205253">
              <a:off x="6435765" y="2845370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1"/>
                    <a:pt x="134" y="134"/>
                  </a:cubicBezTo>
                  <a:cubicBezTo>
                    <a:pt x="145" y="156"/>
                    <a:pt x="145" y="167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0" y="228"/>
                    <a:pt x="108" y="228"/>
                  </a:cubicBezTo>
                  <a:cubicBezTo>
                    <a:pt x="104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90"/>
                    <a:pt x="67" y="167"/>
                    <a:pt x="67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45" y="11"/>
                    <a:pt x="34" y="34"/>
                  </a:cubicBezTo>
                  <a:cubicBezTo>
                    <a:pt x="23" y="45"/>
                    <a:pt x="11" y="56"/>
                    <a:pt x="11" y="78"/>
                  </a:cubicBezTo>
                  <a:cubicBezTo>
                    <a:pt x="0" y="101"/>
                    <a:pt x="11" y="123"/>
                    <a:pt x="11" y="156"/>
                  </a:cubicBezTo>
                  <a:cubicBezTo>
                    <a:pt x="31" y="234"/>
                    <a:pt x="59" y="270"/>
                    <a:pt x="103" y="270"/>
                  </a:cubicBezTo>
                  <a:cubicBezTo>
                    <a:pt x="109" y="270"/>
                    <a:pt x="116" y="269"/>
                    <a:pt x="123" y="268"/>
                  </a:cubicBezTo>
                  <a:cubicBezTo>
                    <a:pt x="156" y="257"/>
                    <a:pt x="178" y="245"/>
                    <a:pt x="178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4"/>
            <p:cNvSpPr/>
            <p:nvPr/>
          </p:nvSpPr>
          <p:spPr>
            <a:xfrm rot="1205253">
              <a:off x="6479406" y="2811783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4"/>
            <p:cNvSpPr/>
            <p:nvPr/>
          </p:nvSpPr>
          <p:spPr>
            <a:xfrm rot="1205253">
              <a:off x="6473350" y="285202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1"/>
                  </a:cubicBezTo>
                  <a:cubicBezTo>
                    <a:pt x="123" y="82"/>
                    <a:pt x="123" y="105"/>
                    <a:pt x="134" y="127"/>
                  </a:cubicBezTo>
                  <a:cubicBezTo>
                    <a:pt x="134" y="149"/>
                    <a:pt x="134" y="160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7"/>
                  </a:cubicBezTo>
                  <a:cubicBezTo>
                    <a:pt x="101" y="227"/>
                    <a:pt x="90" y="227"/>
                    <a:pt x="90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0"/>
                    <a:pt x="56" y="138"/>
                  </a:cubicBezTo>
                  <a:cubicBezTo>
                    <a:pt x="45" y="116"/>
                    <a:pt x="45" y="94"/>
                    <a:pt x="45" y="82"/>
                  </a:cubicBezTo>
                  <a:cubicBezTo>
                    <a:pt x="45" y="71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1"/>
                    <a:pt x="67" y="4"/>
                  </a:cubicBezTo>
                  <a:cubicBezTo>
                    <a:pt x="45" y="4"/>
                    <a:pt x="34" y="16"/>
                    <a:pt x="23" y="27"/>
                  </a:cubicBezTo>
                  <a:cubicBezTo>
                    <a:pt x="12" y="38"/>
                    <a:pt x="0" y="49"/>
                    <a:pt x="0" y="71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7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8"/>
                    <a:pt x="179" y="216"/>
                  </a:cubicBezTo>
                  <a:cubicBezTo>
                    <a:pt x="190" y="194"/>
                    <a:pt x="190" y="160"/>
                    <a:pt x="179" y="116"/>
                  </a:cubicBezTo>
                  <a:cubicBezTo>
                    <a:pt x="167" y="71"/>
                    <a:pt x="156" y="38"/>
                    <a:pt x="145" y="27"/>
                  </a:cubicBezTo>
                  <a:cubicBezTo>
                    <a:pt x="129" y="10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4"/>
            <p:cNvSpPr/>
            <p:nvPr/>
          </p:nvSpPr>
          <p:spPr>
            <a:xfrm rot="1205253">
              <a:off x="6523219" y="277713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4"/>
            <p:cNvSpPr/>
            <p:nvPr/>
          </p:nvSpPr>
          <p:spPr>
            <a:xfrm rot="1205253">
              <a:off x="6517116" y="281765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45"/>
                    <a:pt x="112" y="57"/>
                    <a:pt x="112" y="68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23" y="213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8" y="224"/>
                  </a:lnTo>
                  <a:cubicBezTo>
                    <a:pt x="78" y="213"/>
                    <a:pt x="67" y="201"/>
                    <a:pt x="67" y="190"/>
                  </a:cubicBezTo>
                  <a:cubicBezTo>
                    <a:pt x="67" y="179"/>
                    <a:pt x="56" y="168"/>
                    <a:pt x="56" y="135"/>
                  </a:cubicBezTo>
                  <a:cubicBezTo>
                    <a:pt x="45" y="112"/>
                    <a:pt x="45" y="101"/>
                    <a:pt x="45" y="90"/>
                  </a:cubicBezTo>
                  <a:cubicBezTo>
                    <a:pt x="45" y="68"/>
                    <a:pt x="45" y="57"/>
                    <a:pt x="56" y="57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0" y="57"/>
                    <a:pt x="0" y="68"/>
                  </a:cubicBezTo>
                  <a:cubicBezTo>
                    <a:pt x="0" y="90"/>
                    <a:pt x="0" y="123"/>
                    <a:pt x="0" y="146"/>
                  </a:cubicBezTo>
                  <a:cubicBezTo>
                    <a:pt x="20" y="226"/>
                    <a:pt x="49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4"/>
            <p:cNvSpPr/>
            <p:nvPr/>
          </p:nvSpPr>
          <p:spPr>
            <a:xfrm rot="1205253">
              <a:off x="6509807" y="285858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4"/>
            <p:cNvSpPr/>
            <p:nvPr/>
          </p:nvSpPr>
          <p:spPr>
            <a:xfrm rot="1205253">
              <a:off x="6560913" y="27831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4"/>
            <p:cNvSpPr/>
            <p:nvPr/>
          </p:nvSpPr>
          <p:spPr>
            <a:xfrm rot="1205253">
              <a:off x="6553839" y="282351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6"/>
                  </a:moveTo>
                  <a:cubicBezTo>
                    <a:pt x="112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8" y="213"/>
                    <a:pt x="78" y="213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23"/>
                    <a:pt x="45" y="101"/>
                    <a:pt x="45" y="90"/>
                  </a:cubicBezTo>
                  <a:cubicBezTo>
                    <a:pt x="45" y="79"/>
                    <a:pt x="56" y="68"/>
                    <a:pt x="56" y="57"/>
                  </a:cubicBezTo>
                  <a:cubicBezTo>
                    <a:pt x="56" y="46"/>
                    <a:pt x="67" y="46"/>
                    <a:pt x="78" y="46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0" y="57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56" y="46"/>
                    <a:pt x="145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4"/>
            <p:cNvSpPr/>
            <p:nvPr/>
          </p:nvSpPr>
          <p:spPr>
            <a:xfrm rot="1205253">
              <a:off x="6546358" y="286442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4"/>
            <p:cNvSpPr/>
            <p:nvPr/>
          </p:nvSpPr>
          <p:spPr>
            <a:xfrm rot="1205253">
              <a:off x="6368684" y="27925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6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68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56" y="12"/>
                    <a:pt x="34" y="12"/>
                    <a:pt x="22" y="23"/>
                  </a:cubicBezTo>
                  <a:cubicBezTo>
                    <a:pt x="11" y="34"/>
                    <a:pt x="11" y="56"/>
                    <a:pt x="0" y="79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49" y="270"/>
                    <a:pt x="103" y="270"/>
                  </a:cubicBezTo>
                  <a:cubicBezTo>
                    <a:pt x="109" y="270"/>
                    <a:pt x="116" y="269"/>
                    <a:pt x="123" y="268"/>
                  </a:cubicBezTo>
                  <a:cubicBezTo>
                    <a:pt x="145" y="257"/>
                    <a:pt x="167" y="246"/>
                    <a:pt x="178" y="223"/>
                  </a:cubicBezTo>
                  <a:cubicBezTo>
                    <a:pt x="189" y="190"/>
                    <a:pt x="189" y="157"/>
                    <a:pt x="178" y="112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4"/>
            <p:cNvSpPr/>
            <p:nvPr/>
          </p:nvSpPr>
          <p:spPr>
            <a:xfrm rot="1205253">
              <a:off x="6362177" y="2833606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4"/>
            <p:cNvSpPr/>
            <p:nvPr/>
          </p:nvSpPr>
          <p:spPr>
            <a:xfrm rot="1205253">
              <a:off x="6597432" y="27902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4"/>
            <p:cNvSpPr/>
            <p:nvPr/>
          </p:nvSpPr>
          <p:spPr>
            <a:xfrm rot="1205253">
              <a:off x="6590438" y="283000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61"/>
                    <a:pt x="145" y="183"/>
                  </a:cubicBezTo>
                  <a:cubicBezTo>
                    <a:pt x="145" y="194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8" y="217"/>
                    <a:pt x="78" y="206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0" y="72"/>
                  </a:cubicBezTo>
                  <a:cubicBezTo>
                    <a:pt x="0" y="94"/>
                    <a:pt x="0" y="117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45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7"/>
                  </a:cubicBezTo>
                  <a:cubicBezTo>
                    <a:pt x="179" y="72"/>
                    <a:pt x="168" y="39"/>
                    <a:pt x="145" y="16"/>
                  </a:cubicBezTo>
                  <a:cubicBezTo>
                    <a:pt x="129" y="8"/>
                    <a:pt x="114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4"/>
            <p:cNvSpPr/>
            <p:nvPr/>
          </p:nvSpPr>
          <p:spPr>
            <a:xfrm rot="1205253">
              <a:off x="6584037" y="2870464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4"/>
            <p:cNvSpPr/>
            <p:nvPr/>
          </p:nvSpPr>
          <p:spPr>
            <a:xfrm rot="1205253">
              <a:off x="6633968" y="279604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4"/>
            <p:cNvSpPr/>
            <p:nvPr/>
          </p:nvSpPr>
          <p:spPr>
            <a:xfrm rot="1205253">
              <a:off x="6664371" y="28428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4"/>
            <p:cNvSpPr/>
            <p:nvPr/>
          </p:nvSpPr>
          <p:spPr>
            <a:xfrm rot="1205253">
              <a:off x="6657565" y="2882661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0"/>
                    <a:pt x="56" y="60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68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4"/>
            <p:cNvSpPr/>
            <p:nvPr/>
          </p:nvSpPr>
          <p:spPr>
            <a:xfrm rot="1205253">
              <a:off x="6745080" y="28139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4"/>
            <p:cNvSpPr/>
            <p:nvPr/>
          </p:nvSpPr>
          <p:spPr>
            <a:xfrm rot="1205253">
              <a:off x="6737819" y="285457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4"/>
            <p:cNvSpPr/>
            <p:nvPr/>
          </p:nvSpPr>
          <p:spPr>
            <a:xfrm rot="1205253">
              <a:off x="6731716" y="2895082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46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9" y="224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101"/>
                    <a:pt x="1" y="123"/>
                    <a:pt x="1" y="157"/>
                  </a:cubicBezTo>
                  <a:cubicBezTo>
                    <a:pt x="21" y="227"/>
                    <a:pt x="50" y="270"/>
                    <a:pt x="96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57"/>
                    <a:pt x="179" y="123"/>
                  </a:cubicBezTo>
                  <a:cubicBezTo>
                    <a:pt x="168" y="79"/>
                    <a:pt x="157" y="45"/>
                    <a:pt x="134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4"/>
            <p:cNvSpPr/>
            <p:nvPr/>
          </p:nvSpPr>
          <p:spPr>
            <a:xfrm rot="1205253">
              <a:off x="6768314" y="2901566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50"/>
                  </a:cubicBezTo>
                  <a:cubicBezTo>
                    <a:pt x="112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56" y="61"/>
                    <a:pt x="56" y="50"/>
                  </a:cubicBezTo>
                  <a:cubicBezTo>
                    <a:pt x="56" y="50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4"/>
            <p:cNvSpPr/>
            <p:nvPr/>
          </p:nvSpPr>
          <p:spPr>
            <a:xfrm rot="1205253">
              <a:off x="6818183" y="282667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57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4"/>
            <p:cNvSpPr/>
            <p:nvPr/>
          </p:nvSpPr>
          <p:spPr>
            <a:xfrm rot="1205253">
              <a:off x="6812035" y="2867625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4"/>
            <p:cNvSpPr/>
            <p:nvPr/>
          </p:nvSpPr>
          <p:spPr>
            <a:xfrm rot="1205253">
              <a:off x="6805038" y="2907436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8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3"/>
                    <a:pt x="123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4"/>
            <p:cNvSpPr/>
            <p:nvPr/>
          </p:nvSpPr>
          <p:spPr>
            <a:xfrm rot="1205253">
              <a:off x="6841511" y="2913716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9" y="40"/>
                  </a:moveTo>
                  <a:cubicBezTo>
                    <a:pt x="96" y="40"/>
                    <a:pt x="101" y="45"/>
                    <a:pt x="101" y="45"/>
                  </a:cubicBezTo>
                  <a:cubicBezTo>
                    <a:pt x="112" y="45"/>
                    <a:pt x="123" y="56"/>
                    <a:pt x="123" y="67"/>
                  </a:cubicBezTo>
                  <a:cubicBezTo>
                    <a:pt x="123" y="78"/>
                    <a:pt x="134" y="100"/>
                    <a:pt x="134" y="123"/>
                  </a:cubicBezTo>
                  <a:cubicBezTo>
                    <a:pt x="146" y="145"/>
                    <a:pt x="146" y="167"/>
                    <a:pt x="146" y="178"/>
                  </a:cubicBezTo>
                  <a:cubicBezTo>
                    <a:pt x="146" y="189"/>
                    <a:pt x="146" y="201"/>
                    <a:pt x="134" y="212"/>
                  </a:cubicBezTo>
                  <a:cubicBezTo>
                    <a:pt x="134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01"/>
                    <a:pt x="79" y="189"/>
                  </a:cubicBezTo>
                  <a:cubicBezTo>
                    <a:pt x="68" y="178"/>
                    <a:pt x="68" y="167"/>
                    <a:pt x="56" y="134"/>
                  </a:cubicBezTo>
                  <a:cubicBezTo>
                    <a:pt x="56" y="111"/>
                    <a:pt x="56" y="100"/>
                    <a:pt x="56" y="78"/>
                  </a:cubicBezTo>
                  <a:cubicBezTo>
                    <a:pt x="56" y="67"/>
                    <a:pt x="56" y="56"/>
                    <a:pt x="56" y="56"/>
                  </a:cubicBezTo>
                  <a:cubicBezTo>
                    <a:pt x="68" y="45"/>
                    <a:pt x="68" y="45"/>
                    <a:pt x="79" y="45"/>
                  </a:cubicBezTo>
                  <a:cubicBezTo>
                    <a:pt x="82" y="41"/>
                    <a:pt x="86" y="40"/>
                    <a:pt x="89" y="40"/>
                  </a:cubicBezTo>
                  <a:close/>
                  <a:moveTo>
                    <a:pt x="79" y="0"/>
                  </a:moveTo>
                  <a:cubicBezTo>
                    <a:pt x="56" y="0"/>
                    <a:pt x="34" y="11"/>
                    <a:pt x="23" y="22"/>
                  </a:cubicBezTo>
                  <a:cubicBezTo>
                    <a:pt x="12" y="33"/>
                    <a:pt x="12" y="56"/>
                    <a:pt x="12" y="67"/>
                  </a:cubicBezTo>
                  <a:cubicBezTo>
                    <a:pt x="1" y="89"/>
                    <a:pt x="1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8"/>
                    <a:pt x="123" y="267"/>
                  </a:cubicBezTo>
                  <a:cubicBezTo>
                    <a:pt x="157" y="256"/>
                    <a:pt x="168" y="245"/>
                    <a:pt x="179" y="223"/>
                  </a:cubicBezTo>
                  <a:cubicBezTo>
                    <a:pt x="190" y="189"/>
                    <a:pt x="190" y="156"/>
                    <a:pt x="190" y="111"/>
                  </a:cubicBezTo>
                  <a:cubicBezTo>
                    <a:pt x="179" y="67"/>
                    <a:pt x="168" y="45"/>
                    <a:pt x="146" y="22"/>
                  </a:cubicBezTo>
                  <a:cubicBezTo>
                    <a:pt x="134" y="0"/>
                    <a:pt x="101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4"/>
            <p:cNvSpPr/>
            <p:nvPr/>
          </p:nvSpPr>
          <p:spPr>
            <a:xfrm rot="1205253">
              <a:off x="6898719" y="279890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68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4"/>
            <p:cNvSpPr/>
            <p:nvPr/>
          </p:nvSpPr>
          <p:spPr>
            <a:xfrm rot="1205253">
              <a:off x="6892571" y="283875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4"/>
            <p:cNvSpPr/>
            <p:nvPr/>
          </p:nvSpPr>
          <p:spPr>
            <a:xfrm rot="1205253">
              <a:off x="6885310" y="287933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4"/>
            <p:cNvSpPr/>
            <p:nvPr/>
          </p:nvSpPr>
          <p:spPr>
            <a:xfrm rot="1205253">
              <a:off x="6879176" y="2919929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8"/>
                  </a:cubicBezTo>
                  <a:cubicBezTo>
                    <a:pt x="123" y="89"/>
                    <a:pt x="123" y="100"/>
                    <a:pt x="123" y="123"/>
                  </a:cubicBezTo>
                  <a:cubicBezTo>
                    <a:pt x="135" y="145"/>
                    <a:pt x="135" y="167"/>
                    <a:pt x="135" y="178"/>
                  </a:cubicBezTo>
                  <a:cubicBezTo>
                    <a:pt x="135" y="201"/>
                    <a:pt x="135" y="201"/>
                    <a:pt x="123" y="212"/>
                  </a:cubicBezTo>
                  <a:cubicBezTo>
                    <a:pt x="123" y="223"/>
                    <a:pt x="112" y="223"/>
                    <a:pt x="112" y="223"/>
                  </a:cubicBezTo>
                  <a:lnTo>
                    <a:pt x="79" y="223"/>
                  </a:lnTo>
                  <a:cubicBezTo>
                    <a:pt x="79" y="212"/>
                    <a:pt x="68" y="212"/>
                    <a:pt x="68" y="201"/>
                  </a:cubicBezTo>
                  <a:cubicBezTo>
                    <a:pt x="68" y="178"/>
                    <a:pt x="57" y="167"/>
                    <a:pt x="57" y="145"/>
                  </a:cubicBezTo>
                  <a:cubicBezTo>
                    <a:pt x="45" y="123"/>
                    <a:pt x="45" y="100"/>
                    <a:pt x="45" y="89"/>
                  </a:cubicBezTo>
                  <a:cubicBezTo>
                    <a:pt x="45" y="78"/>
                    <a:pt x="45" y="67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2"/>
                  </a:cubicBezTo>
                  <a:cubicBezTo>
                    <a:pt x="12" y="33"/>
                    <a:pt x="1" y="56"/>
                    <a:pt x="1" y="78"/>
                  </a:cubicBezTo>
                  <a:cubicBezTo>
                    <a:pt x="1" y="100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7" y="269"/>
                    <a:pt x="112" y="267"/>
                  </a:cubicBezTo>
                  <a:cubicBezTo>
                    <a:pt x="146" y="256"/>
                    <a:pt x="168" y="245"/>
                    <a:pt x="179" y="223"/>
                  </a:cubicBezTo>
                  <a:cubicBezTo>
                    <a:pt x="190" y="201"/>
                    <a:pt x="190" y="156"/>
                    <a:pt x="179" y="123"/>
                  </a:cubicBezTo>
                  <a:cubicBezTo>
                    <a:pt x="168" y="78"/>
                    <a:pt x="157" y="45"/>
                    <a:pt x="135" y="22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4"/>
            <p:cNvSpPr/>
            <p:nvPr/>
          </p:nvSpPr>
          <p:spPr>
            <a:xfrm rot="1205253">
              <a:off x="6389137" y="2671947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0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67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4"/>
            <p:cNvSpPr/>
            <p:nvPr/>
          </p:nvSpPr>
          <p:spPr>
            <a:xfrm rot="1205253">
              <a:off x="6382125" y="2711933"/>
              <a:ext cx="18299" cy="23943"/>
            </a:xfrm>
            <a:custGeom>
              <a:avLst/>
              <a:gdLst/>
              <a:ahLst/>
              <a:cxnLst/>
              <a:rect l="l" t="t" r="r" b="b"/>
              <a:pathLst>
                <a:path w="201" h="263" extrusionOk="0">
                  <a:moveTo>
                    <a:pt x="89" y="38"/>
                  </a:moveTo>
                  <a:cubicBezTo>
                    <a:pt x="89" y="38"/>
                    <a:pt x="100" y="38"/>
                    <a:pt x="111" y="49"/>
                  </a:cubicBezTo>
                  <a:cubicBezTo>
                    <a:pt x="111" y="49"/>
                    <a:pt x="123" y="60"/>
                    <a:pt x="123" y="72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1" y="227"/>
                  </a:cubicBezTo>
                  <a:cubicBezTo>
                    <a:pt x="111" y="227"/>
                    <a:pt x="100" y="227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67" y="49"/>
                  </a:cubicBezTo>
                  <a:cubicBezTo>
                    <a:pt x="67" y="49"/>
                    <a:pt x="78" y="38"/>
                    <a:pt x="8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1"/>
                    <a:pt x="78" y="5"/>
                  </a:cubicBezTo>
                  <a:cubicBezTo>
                    <a:pt x="56" y="5"/>
                    <a:pt x="45" y="16"/>
                    <a:pt x="33" y="27"/>
                  </a:cubicBezTo>
                  <a:cubicBezTo>
                    <a:pt x="22" y="38"/>
                    <a:pt x="11" y="49"/>
                    <a:pt x="11" y="72"/>
                  </a:cubicBezTo>
                  <a:cubicBezTo>
                    <a:pt x="0" y="94"/>
                    <a:pt x="11" y="116"/>
                    <a:pt x="11" y="150"/>
                  </a:cubicBezTo>
                  <a:cubicBezTo>
                    <a:pt x="31" y="228"/>
                    <a:pt x="59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78" y="239"/>
                    <a:pt x="189" y="216"/>
                  </a:cubicBezTo>
                  <a:cubicBezTo>
                    <a:pt x="189" y="194"/>
                    <a:pt x="201" y="161"/>
                    <a:pt x="189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37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4"/>
            <p:cNvSpPr/>
            <p:nvPr/>
          </p:nvSpPr>
          <p:spPr>
            <a:xfrm rot="1205253">
              <a:off x="6375727" y="275237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4"/>
            <p:cNvSpPr/>
            <p:nvPr/>
          </p:nvSpPr>
          <p:spPr>
            <a:xfrm rot="1205253">
              <a:off x="6825646" y="278587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12" y="78"/>
                  </a:cubicBezTo>
                  <a:cubicBezTo>
                    <a:pt x="123" y="89"/>
                    <a:pt x="123" y="112"/>
                    <a:pt x="134" y="134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cubicBezTo>
                    <a:pt x="108" y="227"/>
                    <a:pt x="105" y="228"/>
                    <a:pt x="101" y="228"/>
                  </a:cubicBezTo>
                  <a:cubicBezTo>
                    <a:pt x="95" y="228"/>
                    <a:pt x="90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56" y="167"/>
                    <a:pt x="56" y="145"/>
                  </a:cubicBezTo>
                  <a:cubicBezTo>
                    <a:pt x="56" y="123"/>
                    <a:pt x="45" y="101"/>
                    <a:pt x="45" y="89"/>
                  </a:cubicBezTo>
                  <a:cubicBezTo>
                    <a:pt x="45" y="78"/>
                    <a:pt x="56" y="67"/>
                    <a:pt x="56" y="56"/>
                  </a:cubicBezTo>
                  <a:cubicBezTo>
                    <a:pt x="56" y="56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23"/>
                    <a:pt x="23" y="34"/>
                  </a:cubicBezTo>
                  <a:cubicBezTo>
                    <a:pt x="12" y="45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0" y="234"/>
                    <a:pt x="48" y="270"/>
                    <a:pt x="100" y="270"/>
                  </a:cubicBezTo>
                  <a:cubicBezTo>
                    <a:pt x="107" y="270"/>
                    <a:pt x="115" y="269"/>
                    <a:pt x="123" y="268"/>
                  </a:cubicBezTo>
                  <a:cubicBezTo>
                    <a:pt x="145" y="268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79" y="78"/>
                    <a:pt x="157" y="45"/>
                    <a:pt x="145" y="23"/>
                  </a:cubicBezTo>
                  <a:cubicBezTo>
                    <a:pt x="123" y="11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4"/>
            <p:cNvSpPr/>
            <p:nvPr/>
          </p:nvSpPr>
          <p:spPr>
            <a:xfrm rot="1205253">
              <a:off x="6818183" y="282667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5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4"/>
            <p:cNvSpPr/>
            <p:nvPr/>
          </p:nvSpPr>
          <p:spPr>
            <a:xfrm rot="1205253">
              <a:off x="6811863" y="286759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4"/>
            <p:cNvSpPr/>
            <p:nvPr/>
          </p:nvSpPr>
          <p:spPr>
            <a:xfrm rot="1205253">
              <a:off x="6862260" y="2792362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34" y="149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79" y="216"/>
                    <a:pt x="79" y="205"/>
                    <a:pt x="79" y="194"/>
                  </a:cubicBezTo>
                  <a:cubicBezTo>
                    <a:pt x="68" y="183"/>
                    <a:pt x="68" y="160"/>
                    <a:pt x="56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97" y="0"/>
                  </a:moveTo>
                  <a:cubicBezTo>
                    <a:pt x="91" y="0"/>
                    <a:pt x="85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45" y="261"/>
                    <a:pt x="168" y="238"/>
                    <a:pt x="179" y="216"/>
                  </a:cubicBezTo>
                  <a:cubicBezTo>
                    <a:pt x="190" y="194"/>
                    <a:pt x="190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29" y="10"/>
                    <a:pt x="113" y="0"/>
                    <a:pt x="9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4"/>
            <p:cNvSpPr/>
            <p:nvPr/>
          </p:nvSpPr>
          <p:spPr>
            <a:xfrm rot="1205253">
              <a:off x="6892383" y="2839818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4"/>
            <p:cNvSpPr/>
            <p:nvPr/>
          </p:nvSpPr>
          <p:spPr>
            <a:xfrm rot="1205253">
              <a:off x="6885310" y="287933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4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4"/>
            <p:cNvSpPr/>
            <p:nvPr/>
          </p:nvSpPr>
          <p:spPr>
            <a:xfrm rot="1205253">
              <a:off x="6942532" y="276416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4"/>
            <p:cNvSpPr/>
            <p:nvPr/>
          </p:nvSpPr>
          <p:spPr>
            <a:xfrm rot="1205253">
              <a:off x="6928935" y="284565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4"/>
            <p:cNvSpPr/>
            <p:nvPr/>
          </p:nvSpPr>
          <p:spPr>
            <a:xfrm rot="1205253">
              <a:off x="6915526" y="292708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4"/>
            <p:cNvSpPr/>
            <p:nvPr/>
          </p:nvSpPr>
          <p:spPr>
            <a:xfrm rot="1205253">
              <a:off x="6980227" y="277021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7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4"/>
            <p:cNvSpPr/>
            <p:nvPr/>
          </p:nvSpPr>
          <p:spPr>
            <a:xfrm rot="1205253">
              <a:off x="6973137" y="2810637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9"/>
                  </a:cubicBezTo>
                  <a:cubicBezTo>
                    <a:pt x="123" y="90"/>
                    <a:pt x="123" y="112"/>
                    <a:pt x="135" y="134"/>
                  </a:cubicBezTo>
                  <a:cubicBezTo>
                    <a:pt x="135" y="157"/>
                    <a:pt x="135" y="168"/>
                    <a:pt x="135" y="179"/>
                  </a:cubicBezTo>
                  <a:cubicBezTo>
                    <a:pt x="135" y="201"/>
                    <a:pt x="135" y="212"/>
                    <a:pt x="135" y="212"/>
                  </a:cubicBezTo>
                  <a:cubicBezTo>
                    <a:pt x="123" y="223"/>
                    <a:pt x="123" y="223"/>
                    <a:pt x="112" y="223"/>
                  </a:cubicBezTo>
                  <a:cubicBezTo>
                    <a:pt x="109" y="227"/>
                    <a:pt x="105" y="228"/>
                    <a:pt x="101" y="228"/>
                  </a:cubicBezTo>
                  <a:cubicBezTo>
                    <a:pt x="95" y="228"/>
                    <a:pt x="90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57" y="168"/>
                    <a:pt x="57" y="145"/>
                  </a:cubicBezTo>
                  <a:cubicBezTo>
                    <a:pt x="57" y="123"/>
                    <a:pt x="45" y="101"/>
                    <a:pt x="45" y="90"/>
                  </a:cubicBezTo>
                  <a:cubicBezTo>
                    <a:pt x="45" y="79"/>
                    <a:pt x="57" y="67"/>
                    <a:pt x="57" y="56"/>
                  </a:cubicBezTo>
                  <a:cubicBezTo>
                    <a:pt x="57" y="56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23"/>
                    <a:pt x="23" y="34"/>
                  </a:cubicBezTo>
                  <a:cubicBezTo>
                    <a:pt x="12" y="45"/>
                    <a:pt x="1" y="56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35"/>
                    <a:pt x="49" y="270"/>
                    <a:pt x="100" y="270"/>
                  </a:cubicBezTo>
                  <a:cubicBezTo>
                    <a:pt x="107" y="270"/>
                    <a:pt x="115" y="269"/>
                    <a:pt x="123" y="268"/>
                  </a:cubicBezTo>
                  <a:cubicBezTo>
                    <a:pt x="146" y="268"/>
                    <a:pt x="168" y="246"/>
                    <a:pt x="179" y="223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2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4"/>
            <p:cNvSpPr/>
            <p:nvPr/>
          </p:nvSpPr>
          <p:spPr>
            <a:xfrm rot="1205253">
              <a:off x="6965659" y="285152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4"/>
            <p:cNvSpPr/>
            <p:nvPr/>
          </p:nvSpPr>
          <p:spPr>
            <a:xfrm rot="1205253">
              <a:off x="6959338" y="2892354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4"/>
            <p:cNvSpPr/>
            <p:nvPr/>
          </p:nvSpPr>
          <p:spPr>
            <a:xfrm rot="1205253">
              <a:off x="6952077" y="293292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4"/>
            <p:cNvSpPr/>
            <p:nvPr/>
          </p:nvSpPr>
          <p:spPr>
            <a:xfrm rot="1205253">
              <a:off x="6409823" y="2549945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4"/>
            <p:cNvSpPr/>
            <p:nvPr/>
          </p:nvSpPr>
          <p:spPr>
            <a:xfrm rot="1205253">
              <a:off x="6402879" y="2589942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50"/>
                  </a:cubicBezTo>
                  <a:cubicBezTo>
                    <a:pt x="112" y="50"/>
                    <a:pt x="124" y="61"/>
                    <a:pt x="124" y="72"/>
                  </a:cubicBezTo>
                  <a:cubicBezTo>
                    <a:pt x="124" y="83"/>
                    <a:pt x="135" y="105"/>
                    <a:pt x="135" y="128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6"/>
                    <a:pt x="135" y="217"/>
                  </a:cubicBezTo>
                  <a:cubicBezTo>
                    <a:pt x="135" y="217"/>
                    <a:pt x="124" y="228"/>
                    <a:pt x="112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6"/>
                    <a:pt x="79" y="194"/>
                  </a:cubicBezTo>
                  <a:cubicBezTo>
                    <a:pt x="68" y="183"/>
                    <a:pt x="68" y="161"/>
                    <a:pt x="68" y="139"/>
                  </a:cubicBezTo>
                  <a:cubicBezTo>
                    <a:pt x="57" y="116"/>
                    <a:pt x="57" y="105"/>
                    <a:pt x="57" y="83"/>
                  </a:cubicBezTo>
                  <a:cubicBezTo>
                    <a:pt x="57" y="72"/>
                    <a:pt x="57" y="61"/>
                    <a:pt x="68" y="61"/>
                  </a:cubicBezTo>
                  <a:cubicBezTo>
                    <a:pt x="68" y="50"/>
                    <a:pt x="79" y="50"/>
                    <a:pt x="79" y="38"/>
                  </a:cubicBezTo>
                  <a:close/>
                  <a:moveTo>
                    <a:pt x="103" y="1"/>
                  </a:moveTo>
                  <a:cubicBezTo>
                    <a:pt x="96" y="1"/>
                    <a:pt x="88" y="2"/>
                    <a:pt x="79" y="5"/>
                  </a:cubicBezTo>
                  <a:cubicBezTo>
                    <a:pt x="57" y="5"/>
                    <a:pt x="46" y="16"/>
                    <a:pt x="34" y="27"/>
                  </a:cubicBezTo>
                  <a:cubicBezTo>
                    <a:pt x="23" y="38"/>
                    <a:pt x="12" y="5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7" y="263"/>
                    <a:pt x="124" y="261"/>
                  </a:cubicBezTo>
                  <a:cubicBezTo>
                    <a:pt x="157" y="261"/>
                    <a:pt x="179" y="250"/>
                    <a:pt x="179" y="217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8" y="11"/>
                    <a:pt x="124" y="1"/>
                    <a:pt x="1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4"/>
            <p:cNvSpPr/>
            <p:nvPr/>
          </p:nvSpPr>
          <p:spPr>
            <a:xfrm rot="1205253">
              <a:off x="6396413" y="263137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4"/>
            <p:cNvSpPr/>
            <p:nvPr/>
          </p:nvSpPr>
          <p:spPr>
            <a:xfrm rot="1205253">
              <a:off x="6446546" y="2555814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3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4"/>
            <p:cNvSpPr/>
            <p:nvPr/>
          </p:nvSpPr>
          <p:spPr>
            <a:xfrm rot="1205253">
              <a:off x="6483098" y="2562654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3" y="235"/>
                  </a:lnTo>
                  <a:lnTo>
                    <a:pt x="33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4"/>
            <p:cNvSpPr/>
            <p:nvPr/>
          </p:nvSpPr>
          <p:spPr>
            <a:xfrm rot="1205253">
              <a:off x="6440210" y="259672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4"/>
            <p:cNvSpPr/>
            <p:nvPr/>
          </p:nvSpPr>
          <p:spPr>
            <a:xfrm rot="1205253">
              <a:off x="6432949" y="263721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11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4"/>
            <p:cNvSpPr/>
            <p:nvPr/>
          </p:nvSpPr>
          <p:spPr>
            <a:xfrm rot="1205253">
              <a:off x="6426629" y="267813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4"/>
            <p:cNvSpPr/>
            <p:nvPr/>
          </p:nvSpPr>
          <p:spPr>
            <a:xfrm rot="1205253">
              <a:off x="6419820" y="2717974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45" y="72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50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4"/>
            <p:cNvSpPr/>
            <p:nvPr/>
          </p:nvSpPr>
          <p:spPr>
            <a:xfrm rot="1205253">
              <a:off x="6413422" y="2758418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34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4"/>
            <p:cNvSpPr/>
            <p:nvPr/>
          </p:nvSpPr>
          <p:spPr>
            <a:xfrm rot="1205253">
              <a:off x="6406131" y="2799073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4"/>
            <p:cNvSpPr/>
            <p:nvPr/>
          </p:nvSpPr>
          <p:spPr>
            <a:xfrm rot="1205253">
              <a:off x="6398870" y="2839647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4"/>
            <p:cNvSpPr/>
            <p:nvPr/>
          </p:nvSpPr>
          <p:spPr>
            <a:xfrm rot="1205253">
              <a:off x="6476934" y="260259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4"/>
            <p:cNvSpPr/>
            <p:nvPr/>
          </p:nvSpPr>
          <p:spPr>
            <a:xfrm rot="1205253">
              <a:off x="6513658" y="260846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4"/>
            <p:cNvSpPr/>
            <p:nvPr/>
          </p:nvSpPr>
          <p:spPr>
            <a:xfrm rot="1205253">
              <a:off x="6507337" y="264929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4"/>
            <p:cNvSpPr/>
            <p:nvPr/>
          </p:nvSpPr>
          <p:spPr>
            <a:xfrm rot="1205253">
              <a:off x="6469673" y="26430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4"/>
            <p:cNvSpPr/>
            <p:nvPr/>
          </p:nvSpPr>
          <p:spPr>
            <a:xfrm rot="1205253">
              <a:off x="6500278" y="2689550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4" y="11"/>
                    <a:pt x="23" y="23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90"/>
                    <a:pt x="190" y="156"/>
                    <a:pt x="178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4"/>
            <p:cNvSpPr/>
            <p:nvPr/>
          </p:nvSpPr>
          <p:spPr>
            <a:xfrm rot="1205253">
              <a:off x="6493786" y="2730524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4"/>
            <p:cNvSpPr/>
            <p:nvPr/>
          </p:nvSpPr>
          <p:spPr>
            <a:xfrm rot="1205253">
              <a:off x="6486495" y="277127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4"/>
            <p:cNvSpPr/>
            <p:nvPr/>
          </p:nvSpPr>
          <p:spPr>
            <a:xfrm rot="1205253">
              <a:off x="6479406" y="2811783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35"/>
                  </a:lnTo>
                  <a:lnTo>
                    <a:pt x="212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4"/>
            <p:cNvSpPr/>
            <p:nvPr/>
          </p:nvSpPr>
          <p:spPr>
            <a:xfrm rot="1205253">
              <a:off x="6714848" y="2767154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5" y="156"/>
                    <a:pt x="145" y="167"/>
                    <a:pt x="145" y="178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4" y="228"/>
                    <a:pt x="97" y="223"/>
                    <a:pt x="90" y="223"/>
                  </a:cubicBezTo>
                  <a:cubicBezTo>
                    <a:pt x="90" y="223"/>
                    <a:pt x="78" y="212"/>
                    <a:pt x="78" y="201"/>
                  </a:cubicBezTo>
                  <a:cubicBezTo>
                    <a:pt x="67" y="189"/>
                    <a:pt x="67" y="167"/>
                    <a:pt x="67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3" y="34"/>
                  </a:cubicBezTo>
                  <a:cubicBezTo>
                    <a:pt x="23" y="45"/>
                    <a:pt x="12" y="56"/>
                    <a:pt x="12" y="78"/>
                  </a:cubicBezTo>
                  <a:cubicBezTo>
                    <a:pt x="1" y="100"/>
                    <a:pt x="12" y="123"/>
                    <a:pt x="12" y="156"/>
                  </a:cubicBezTo>
                  <a:cubicBezTo>
                    <a:pt x="21" y="234"/>
                    <a:pt x="57" y="269"/>
                    <a:pt x="103" y="269"/>
                  </a:cubicBezTo>
                  <a:cubicBezTo>
                    <a:pt x="109" y="269"/>
                    <a:pt x="116" y="269"/>
                    <a:pt x="123" y="267"/>
                  </a:cubicBezTo>
                  <a:cubicBezTo>
                    <a:pt x="156" y="256"/>
                    <a:pt x="179" y="245"/>
                    <a:pt x="179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9" y="78"/>
                    <a:pt x="168" y="45"/>
                    <a:pt x="145" y="22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4"/>
            <p:cNvSpPr/>
            <p:nvPr/>
          </p:nvSpPr>
          <p:spPr>
            <a:xfrm rot="1205253">
              <a:off x="6708356" y="28081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4"/>
            <p:cNvSpPr/>
            <p:nvPr/>
          </p:nvSpPr>
          <p:spPr>
            <a:xfrm rot="1205253">
              <a:off x="6701095" y="284870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4"/>
            <p:cNvSpPr/>
            <p:nvPr/>
          </p:nvSpPr>
          <p:spPr>
            <a:xfrm rot="1205253">
              <a:off x="6694775" y="28895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4"/>
            <p:cNvSpPr/>
            <p:nvPr/>
          </p:nvSpPr>
          <p:spPr>
            <a:xfrm rot="1205253">
              <a:off x="6551180" y="2615480"/>
              <a:ext cx="18299" cy="24398"/>
            </a:xfrm>
            <a:custGeom>
              <a:avLst/>
              <a:gdLst/>
              <a:ahLst/>
              <a:cxnLst/>
              <a:rect l="l" t="t" r="r" b="b"/>
              <a:pathLst>
                <a:path w="201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01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4"/>
            <p:cNvSpPr/>
            <p:nvPr/>
          </p:nvSpPr>
          <p:spPr>
            <a:xfrm rot="1205253">
              <a:off x="6544153" y="265546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8"/>
                  </a:cubicBezTo>
                  <a:cubicBezTo>
                    <a:pt x="101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56" y="61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56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4"/>
            <p:cNvSpPr/>
            <p:nvPr/>
          </p:nvSpPr>
          <p:spPr>
            <a:xfrm rot="1205253">
              <a:off x="6536800" y="269573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4"/>
            <p:cNvSpPr/>
            <p:nvPr/>
          </p:nvSpPr>
          <p:spPr>
            <a:xfrm rot="1205253">
              <a:off x="6530480" y="273656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4"/>
            <p:cNvSpPr/>
            <p:nvPr/>
          </p:nvSpPr>
          <p:spPr>
            <a:xfrm rot="1205253">
              <a:off x="6523219" y="277713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4"/>
            <p:cNvSpPr/>
            <p:nvPr/>
          </p:nvSpPr>
          <p:spPr>
            <a:xfrm rot="1205253">
              <a:off x="6587702" y="262149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4"/>
            <p:cNvSpPr/>
            <p:nvPr/>
          </p:nvSpPr>
          <p:spPr>
            <a:xfrm rot="1205253">
              <a:off x="6580877" y="2661333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94" y="41"/>
                  </a:moveTo>
                  <a:cubicBezTo>
                    <a:pt x="98" y="41"/>
                    <a:pt x="101" y="44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lnTo>
                    <a:pt x="89" y="228"/>
                  </a:lnTo>
                  <a:cubicBezTo>
                    <a:pt x="78" y="217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49"/>
                    <a:pt x="67" y="49"/>
                    <a:pt x="78" y="49"/>
                  </a:cubicBezTo>
                  <a:cubicBezTo>
                    <a:pt x="84" y="44"/>
                    <a:pt x="89" y="41"/>
                    <a:pt x="94" y="41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1" y="38"/>
                    <a:pt x="11" y="61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49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4"/>
            <p:cNvSpPr/>
            <p:nvPr/>
          </p:nvSpPr>
          <p:spPr>
            <a:xfrm rot="1205253">
              <a:off x="6574290" y="2702938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4"/>
            <p:cNvSpPr/>
            <p:nvPr/>
          </p:nvSpPr>
          <p:spPr>
            <a:xfrm rot="1205253">
              <a:off x="6567203" y="274243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12"/>
                  </a:lnTo>
                  <a:lnTo>
                    <a:pt x="67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4"/>
            <p:cNvSpPr/>
            <p:nvPr/>
          </p:nvSpPr>
          <p:spPr>
            <a:xfrm rot="1205253">
              <a:off x="6624425" y="262736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4"/>
            <p:cNvSpPr/>
            <p:nvPr/>
          </p:nvSpPr>
          <p:spPr>
            <a:xfrm rot="1205253">
              <a:off x="6617351" y="2667699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7"/>
                    <a:pt x="123" y="57"/>
                    <a:pt x="123" y="79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45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3"/>
                    <a:pt x="78" y="213"/>
                    <a:pt x="78" y="190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68"/>
                    <a:pt x="67" y="57"/>
                  </a:cubicBezTo>
                  <a:cubicBezTo>
                    <a:pt x="67" y="45"/>
                    <a:pt x="78" y="45"/>
                    <a:pt x="78" y="45"/>
                  </a:cubicBezTo>
                  <a:close/>
                  <a:moveTo>
                    <a:pt x="78" y="1"/>
                  </a:moveTo>
                  <a:cubicBezTo>
                    <a:pt x="56" y="12"/>
                    <a:pt x="45" y="12"/>
                    <a:pt x="34" y="23"/>
                  </a:cubicBezTo>
                  <a:cubicBezTo>
                    <a:pt x="23" y="34"/>
                    <a:pt x="11" y="57"/>
                    <a:pt x="11" y="79"/>
                  </a:cubicBezTo>
                  <a:cubicBezTo>
                    <a:pt x="0" y="90"/>
                    <a:pt x="11" y="123"/>
                    <a:pt x="11" y="146"/>
                  </a:cubicBezTo>
                  <a:cubicBezTo>
                    <a:pt x="31" y="226"/>
                    <a:pt x="60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78" y="246"/>
                    <a:pt x="178" y="224"/>
                  </a:cubicBezTo>
                  <a:cubicBezTo>
                    <a:pt x="190" y="190"/>
                    <a:pt x="201" y="157"/>
                    <a:pt x="190" y="123"/>
                  </a:cubicBezTo>
                  <a:cubicBezTo>
                    <a:pt x="178" y="79"/>
                    <a:pt x="167" y="45"/>
                    <a:pt x="145" y="23"/>
                  </a:cubicBezTo>
                  <a:cubicBezTo>
                    <a:pt x="134" y="1"/>
                    <a:pt x="112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4"/>
            <p:cNvSpPr/>
            <p:nvPr/>
          </p:nvSpPr>
          <p:spPr>
            <a:xfrm rot="1205253">
              <a:off x="6610841" y="270877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4"/>
            <p:cNvSpPr/>
            <p:nvPr/>
          </p:nvSpPr>
          <p:spPr>
            <a:xfrm rot="1205253">
              <a:off x="6603739" y="2749363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1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4"/>
            <p:cNvSpPr/>
            <p:nvPr/>
          </p:nvSpPr>
          <p:spPr>
            <a:xfrm rot="1205253">
              <a:off x="6597432" y="279020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4"/>
            <p:cNvSpPr/>
            <p:nvPr/>
          </p:nvSpPr>
          <p:spPr>
            <a:xfrm rot="1205253">
              <a:off x="6668238" y="2593627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7"/>
                  </a:lnTo>
                  <a:lnTo>
                    <a:pt x="11" y="101"/>
                  </a:lnTo>
                  <a:lnTo>
                    <a:pt x="56" y="45"/>
                  </a:lnTo>
                  <a:lnTo>
                    <a:pt x="89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35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4"/>
            <p:cNvSpPr/>
            <p:nvPr/>
          </p:nvSpPr>
          <p:spPr>
            <a:xfrm rot="1205253">
              <a:off x="6661149" y="2633230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4"/>
            <p:cNvSpPr/>
            <p:nvPr/>
          </p:nvSpPr>
          <p:spPr>
            <a:xfrm rot="1205253">
              <a:off x="6655030" y="2673738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1" y="45"/>
                  </a:moveTo>
                  <a:cubicBezTo>
                    <a:pt x="101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35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3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cubicBezTo>
                    <a:pt x="108" y="227"/>
                    <a:pt x="104" y="229"/>
                    <a:pt x="101" y="229"/>
                  </a:cubicBezTo>
                  <a:cubicBezTo>
                    <a:pt x="94" y="229"/>
                    <a:pt x="90" y="224"/>
                    <a:pt x="90" y="224"/>
                  </a:cubicBezTo>
                  <a:cubicBezTo>
                    <a:pt x="78" y="224"/>
                    <a:pt x="67" y="213"/>
                    <a:pt x="67" y="201"/>
                  </a:cubicBezTo>
                  <a:cubicBezTo>
                    <a:pt x="67" y="190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7"/>
                  </a:cubicBezTo>
                  <a:cubicBezTo>
                    <a:pt x="56" y="57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23"/>
                    <a:pt x="23" y="34"/>
                  </a:cubicBezTo>
                  <a:cubicBezTo>
                    <a:pt x="12" y="45"/>
                    <a:pt x="0" y="57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35"/>
                    <a:pt x="48" y="270"/>
                    <a:pt x="92" y="270"/>
                  </a:cubicBezTo>
                  <a:cubicBezTo>
                    <a:pt x="98" y="270"/>
                    <a:pt x="105" y="270"/>
                    <a:pt x="112" y="268"/>
                  </a:cubicBezTo>
                  <a:cubicBezTo>
                    <a:pt x="145" y="268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68" y="79"/>
                    <a:pt x="156" y="45"/>
                    <a:pt x="145" y="23"/>
                  </a:cubicBezTo>
                  <a:cubicBezTo>
                    <a:pt x="123" y="12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4"/>
            <p:cNvSpPr/>
            <p:nvPr/>
          </p:nvSpPr>
          <p:spPr>
            <a:xfrm rot="1205253">
              <a:off x="6647565" y="271464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4"/>
            <p:cNvSpPr/>
            <p:nvPr/>
          </p:nvSpPr>
          <p:spPr>
            <a:xfrm rot="1205253">
              <a:off x="6641229" y="275556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4"/>
            <p:cNvSpPr/>
            <p:nvPr/>
          </p:nvSpPr>
          <p:spPr>
            <a:xfrm rot="1205253">
              <a:off x="6633968" y="279604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4"/>
            <p:cNvSpPr/>
            <p:nvPr/>
          </p:nvSpPr>
          <p:spPr>
            <a:xfrm rot="1205253">
              <a:off x="6626879" y="283664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67" y="0"/>
                  </a:moveTo>
                  <a:lnTo>
                    <a:pt x="0" y="56"/>
                  </a:lnTo>
                  <a:lnTo>
                    <a:pt x="12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4"/>
            <p:cNvSpPr/>
            <p:nvPr/>
          </p:nvSpPr>
          <p:spPr>
            <a:xfrm rot="1205253">
              <a:off x="6620841" y="2876791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4"/>
            <p:cNvSpPr/>
            <p:nvPr/>
          </p:nvSpPr>
          <p:spPr>
            <a:xfrm rot="1205253">
              <a:off x="6704962" y="2599497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112" y="1"/>
                  </a:moveTo>
                  <a:lnTo>
                    <a:pt x="56" y="12"/>
                  </a:lnTo>
                  <a:lnTo>
                    <a:pt x="0" y="57"/>
                  </a:lnTo>
                  <a:lnTo>
                    <a:pt x="11" y="101"/>
                  </a:lnTo>
                  <a:lnTo>
                    <a:pt x="67" y="46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4"/>
            <p:cNvSpPr/>
            <p:nvPr/>
          </p:nvSpPr>
          <p:spPr>
            <a:xfrm rot="1205253">
              <a:off x="6698639" y="264043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4"/>
            <p:cNvSpPr/>
            <p:nvPr/>
          </p:nvSpPr>
          <p:spPr>
            <a:xfrm rot="1205253">
              <a:off x="6691550" y="2679942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2" y="112"/>
                  </a:lnTo>
                  <a:lnTo>
                    <a:pt x="67" y="57"/>
                  </a:lnTo>
                  <a:lnTo>
                    <a:pt x="90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4"/>
            <p:cNvSpPr/>
            <p:nvPr/>
          </p:nvSpPr>
          <p:spPr>
            <a:xfrm rot="1205253">
              <a:off x="6684384" y="2720799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112" y="38"/>
                  </a:move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16"/>
                  </a:cubicBezTo>
                  <a:cubicBezTo>
                    <a:pt x="112" y="222"/>
                    <a:pt x="109" y="225"/>
                    <a:pt x="105" y="225"/>
                  </a:cubicBezTo>
                  <a:cubicBezTo>
                    <a:pt x="101" y="225"/>
                    <a:pt x="95" y="222"/>
                    <a:pt x="90" y="216"/>
                  </a:cubicBezTo>
                  <a:cubicBezTo>
                    <a:pt x="90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100" y="0"/>
                  </a:moveTo>
                  <a:cubicBezTo>
                    <a:pt x="92" y="0"/>
                    <a:pt x="85" y="1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0" y="94"/>
                    <a:pt x="0" y="116"/>
                    <a:pt x="12" y="149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7" y="38"/>
                    <a:pt x="145" y="16"/>
                  </a:cubicBezTo>
                  <a:cubicBezTo>
                    <a:pt x="137" y="8"/>
                    <a:pt x="118" y="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4"/>
            <p:cNvSpPr/>
            <p:nvPr/>
          </p:nvSpPr>
          <p:spPr>
            <a:xfrm rot="1205253">
              <a:off x="6677953" y="276143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4"/>
            <p:cNvSpPr/>
            <p:nvPr/>
          </p:nvSpPr>
          <p:spPr>
            <a:xfrm rot="1205253">
              <a:off x="6670692" y="2801914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4"/>
            <p:cNvSpPr/>
            <p:nvPr/>
          </p:nvSpPr>
          <p:spPr>
            <a:xfrm rot="1205253">
              <a:off x="6664371" y="28428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4"/>
            <p:cNvSpPr/>
            <p:nvPr/>
          </p:nvSpPr>
          <p:spPr>
            <a:xfrm rot="1205253">
              <a:off x="6741731" y="2605019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1"/>
                  </a:moveTo>
                  <a:cubicBezTo>
                    <a:pt x="97" y="41"/>
                    <a:pt x="104" y="46"/>
                    <a:pt x="112" y="46"/>
                  </a:cubicBezTo>
                  <a:cubicBezTo>
                    <a:pt x="112" y="46"/>
                    <a:pt x="123" y="57"/>
                    <a:pt x="123" y="68"/>
                  </a:cubicBezTo>
                  <a:cubicBezTo>
                    <a:pt x="123" y="79"/>
                    <a:pt x="134" y="101"/>
                    <a:pt x="134" y="124"/>
                  </a:cubicBezTo>
                  <a:cubicBezTo>
                    <a:pt x="145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3"/>
                  </a:cubicBezTo>
                  <a:cubicBezTo>
                    <a:pt x="134" y="213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3"/>
                    <a:pt x="78" y="201"/>
                    <a:pt x="78" y="190"/>
                  </a:cubicBezTo>
                  <a:cubicBezTo>
                    <a:pt x="67" y="179"/>
                    <a:pt x="67" y="168"/>
                    <a:pt x="67" y="135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8"/>
                    <a:pt x="56" y="57"/>
                    <a:pt x="56" y="57"/>
                  </a:cubicBezTo>
                  <a:cubicBezTo>
                    <a:pt x="67" y="46"/>
                    <a:pt x="67" y="46"/>
                    <a:pt x="78" y="46"/>
                  </a:cubicBezTo>
                  <a:cubicBezTo>
                    <a:pt x="82" y="42"/>
                    <a:pt x="86" y="41"/>
                    <a:pt x="89" y="41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3" y="23"/>
                  </a:cubicBezTo>
                  <a:cubicBezTo>
                    <a:pt x="11" y="34"/>
                    <a:pt x="11" y="57"/>
                    <a:pt x="11" y="68"/>
                  </a:cubicBezTo>
                  <a:cubicBezTo>
                    <a:pt x="0" y="90"/>
                    <a:pt x="0" y="124"/>
                    <a:pt x="11" y="146"/>
                  </a:cubicBezTo>
                  <a:cubicBezTo>
                    <a:pt x="21" y="226"/>
                    <a:pt x="59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67" y="246"/>
                    <a:pt x="179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68"/>
                    <a:pt x="167" y="46"/>
                    <a:pt x="145" y="23"/>
                  </a:cubicBezTo>
                  <a:cubicBezTo>
                    <a:pt x="134" y="1"/>
                    <a:pt x="10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4"/>
            <p:cNvSpPr/>
            <p:nvPr/>
          </p:nvSpPr>
          <p:spPr>
            <a:xfrm rot="1205253">
              <a:off x="6852717" y="2623587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5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8" y="217"/>
                    <a:pt x="78" y="206"/>
                    <a:pt x="78" y="195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50"/>
                    <a:pt x="67" y="50"/>
                    <a:pt x="78" y="39"/>
                  </a:cubicBezTo>
                  <a:close/>
                  <a:moveTo>
                    <a:pt x="96" y="1"/>
                  </a:moveTo>
                  <a:cubicBezTo>
                    <a:pt x="90" y="1"/>
                    <a:pt x="84" y="2"/>
                    <a:pt x="78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0" y="72"/>
                  </a:cubicBezTo>
                  <a:cubicBezTo>
                    <a:pt x="0" y="94"/>
                    <a:pt x="0" y="117"/>
                    <a:pt x="12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3"/>
                    <a:pt x="123" y="261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5" y="27"/>
                  </a:cubicBezTo>
                  <a:cubicBezTo>
                    <a:pt x="129" y="11"/>
                    <a:pt x="113" y="1"/>
                    <a:pt x="96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4"/>
            <p:cNvSpPr/>
            <p:nvPr/>
          </p:nvSpPr>
          <p:spPr>
            <a:xfrm rot="1205253">
              <a:off x="6889158" y="2630055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90" y="40"/>
                  </a:moveTo>
                  <a:cubicBezTo>
                    <a:pt x="97" y="40"/>
                    <a:pt x="104" y="45"/>
                    <a:pt x="112" y="45"/>
                  </a:cubicBezTo>
                  <a:cubicBezTo>
                    <a:pt x="112" y="45"/>
                    <a:pt x="123" y="56"/>
                    <a:pt x="123" y="67"/>
                  </a:cubicBezTo>
                  <a:cubicBezTo>
                    <a:pt x="123" y="78"/>
                    <a:pt x="134" y="100"/>
                    <a:pt x="134" y="123"/>
                  </a:cubicBezTo>
                  <a:cubicBezTo>
                    <a:pt x="145" y="145"/>
                    <a:pt x="145" y="167"/>
                    <a:pt x="145" y="178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8" y="201"/>
                    <a:pt x="78" y="190"/>
                  </a:cubicBezTo>
                  <a:cubicBezTo>
                    <a:pt x="67" y="178"/>
                    <a:pt x="67" y="167"/>
                    <a:pt x="67" y="134"/>
                  </a:cubicBezTo>
                  <a:cubicBezTo>
                    <a:pt x="56" y="112"/>
                    <a:pt x="56" y="100"/>
                    <a:pt x="56" y="78"/>
                  </a:cubicBezTo>
                  <a:cubicBezTo>
                    <a:pt x="56" y="67"/>
                    <a:pt x="56" y="56"/>
                    <a:pt x="67" y="56"/>
                  </a:cubicBezTo>
                  <a:cubicBezTo>
                    <a:pt x="67" y="45"/>
                    <a:pt x="78" y="45"/>
                    <a:pt x="78" y="45"/>
                  </a:cubicBezTo>
                  <a:cubicBezTo>
                    <a:pt x="82" y="41"/>
                    <a:pt x="86" y="40"/>
                    <a:pt x="90" y="40"/>
                  </a:cubicBezTo>
                  <a:close/>
                  <a:moveTo>
                    <a:pt x="78" y="0"/>
                  </a:moveTo>
                  <a:cubicBezTo>
                    <a:pt x="56" y="0"/>
                    <a:pt x="34" y="11"/>
                    <a:pt x="23" y="23"/>
                  </a:cubicBezTo>
                  <a:cubicBezTo>
                    <a:pt x="23" y="34"/>
                    <a:pt x="12" y="56"/>
                    <a:pt x="12" y="67"/>
                  </a:cubicBezTo>
                  <a:cubicBezTo>
                    <a:pt x="1" y="89"/>
                    <a:pt x="12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6"/>
                    <a:pt x="168" y="245"/>
                    <a:pt x="179" y="223"/>
                  </a:cubicBezTo>
                  <a:cubicBezTo>
                    <a:pt x="190" y="190"/>
                    <a:pt x="201" y="156"/>
                    <a:pt x="190" y="112"/>
                  </a:cubicBezTo>
                  <a:cubicBezTo>
                    <a:pt x="179" y="67"/>
                    <a:pt x="168" y="45"/>
                    <a:pt x="145" y="23"/>
                  </a:cubicBezTo>
                  <a:cubicBezTo>
                    <a:pt x="134" y="0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4"/>
            <p:cNvSpPr/>
            <p:nvPr/>
          </p:nvSpPr>
          <p:spPr>
            <a:xfrm rot="1205253">
              <a:off x="6926852" y="2636096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78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7" y="212"/>
                    <a:pt x="67" y="201"/>
                  </a:cubicBezTo>
                  <a:cubicBezTo>
                    <a:pt x="67" y="178"/>
                    <a:pt x="56" y="167"/>
                    <a:pt x="56" y="145"/>
                  </a:cubicBezTo>
                  <a:cubicBezTo>
                    <a:pt x="45" y="123"/>
                    <a:pt x="45" y="101"/>
                    <a:pt x="45" y="89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lose/>
                  <a:moveTo>
                    <a:pt x="67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101"/>
                    <a:pt x="1" y="123"/>
                    <a:pt x="1" y="156"/>
                  </a:cubicBezTo>
                  <a:cubicBezTo>
                    <a:pt x="21" y="226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6"/>
                    <a:pt x="168" y="245"/>
                    <a:pt x="179" y="223"/>
                  </a:cubicBezTo>
                  <a:cubicBezTo>
                    <a:pt x="190" y="201"/>
                    <a:pt x="190" y="156"/>
                    <a:pt x="179" y="123"/>
                  </a:cubicBezTo>
                  <a:cubicBezTo>
                    <a:pt x="168" y="78"/>
                    <a:pt x="157" y="45"/>
                    <a:pt x="145" y="23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4"/>
            <p:cNvSpPr/>
            <p:nvPr/>
          </p:nvSpPr>
          <p:spPr>
            <a:xfrm rot="1205253">
              <a:off x="6631904" y="258647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01" y="56"/>
                    <a:pt x="112" y="68"/>
                    <a:pt x="112" y="79"/>
                  </a:cubicBezTo>
                  <a:cubicBezTo>
                    <a:pt x="123" y="90"/>
                    <a:pt x="123" y="101"/>
                    <a:pt x="123" y="123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01"/>
                    <a:pt x="123" y="212"/>
                  </a:cubicBezTo>
                  <a:cubicBezTo>
                    <a:pt x="123" y="224"/>
                    <a:pt x="112" y="224"/>
                    <a:pt x="112" y="224"/>
                  </a:cubicBezTo>
                  <a:lnTo>
                    <a:pt x="78" y="224"/>
                  </a:lnTo>
                  <a:cubicBezTo>
                    <a:pt x="78" y="212"/>
                    <a:pt x="67" y="212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9"/>
                    <a:pt x="45" y="68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1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9" y="224"/>
                  </a:cubicBezTo>
                  <a:cubicBezTo>
                    <a:pt x="190" y="201"/>
                    <a:pt x="190" y="157"/>
                    <a:pt x="179" y="123"/>
                  </a:cubicBezTo>
                  <a:cubicBezTo>
                    <a:pt x="167" y="79"/>
                    <a:pt x="156" y="45"/>
                    <a:pt x="134" y="23"/>
                  </a:cubicBezTo>
                  <a:cubicBezTo>
                    <a:pt x="123" y="1"/>
                    <a:pt x="101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4"/>
            <p:cNvSpPr/>
            <p:nvPr/>
          </p:nvSpPr>
          <p:spPr>
            <a:xfrm rot="1205253">
              <a:off x="6594239" y="258025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9" y="40"/>
                  </a:moveTo>
                  <a:cubicBezTo>
                    <a:pt x="95" y="40"/>
                    <a:pt x="100" y="45"/>
                    <a:pt x="100" y="45"/>
                  </a:cubicBezTo>
                  <a:cubicBezTo>
                    <a:pt x="112" y="45"/>
                    <a:pt x="112" y="56"/>
                    <a:pt x="123" y="6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8"/>
                    <a:pt x="56" y="134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ubicBezTo>
                    <a:pt x="82" y="42"/>
                    <a:pt x="86" y="40"/>
                    <a:pt x="89" y="40"/>
                  </a:cubicBezTo>
                  <a:close/>
                  <a:moveTo>
                    <a:pt x="78" y="1"/>
                  </a:moveTo>
                  <a:cubicBezTo>
                    <a:pt x="56" y="1"/>
                    <a:pt x="34" y="12"/>
                    <a:pt x="22" y="23"/>
                  </a:cubicBezTo>
                  <a:cubicBezTo>
                    <a:pt x="11" y="34"/>
                    <a:pt x="11" y="56"/>
                    <a:pt x="11" y="68"/>
                  </a:cubicBezTo>
                  <a:cubicBezTo>
                    <a:pt x="0" y="90"/>
                    <a:pt x="0" y="123"/>
                    <a:pt x="11" y="146"/>
                  </a:cubicBezTo>
                  <a:cubicBezTo>
                    <a:pt x="21" y="226"/>
                    <a:pt x="58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67" y="246"/>
                    <a:pt x="178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8" y="68"/>
                    <a:pt x="167" y="45"/>
                    <a:pt x="145" y="23"/>
                  </a:cubicBezTo>
                  <a:cubicBezTo>
                    <a:pt x="134" y="1"/>
                    <a:pt x="100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4"/>
            <p:cNvSpPr/>
            <p:nvPr/>
          </p:nvSpPr>
          <p:spPr>
            <a:xfrm rot="1205253">
              <a:off x="6557750" y="2574065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60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50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4"/>
            <p:cNvSpPr/>
            <p:nvPr/>
          </p:nvSpPr>
          <p:spPr>
            <a:xfrm rot="1205253">
              <a:off x="6521026" y="2568196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89" y="38"/>
                    <a:pt x="100" y="49"/>
                  </a:cubicBezTo>
                  <a:cubicBezTo>
                    <a:pt x="100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27"/>
                  </a:cubicBezTo>
                  <a:cubicBezTo>
                    <a:pt x="100" y="227"/>
                    <a:pt x="89" y="227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0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1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45" y="16"/>
                  </a:cubicBezTo>
                  <a:cubicBezTo>
                    <a:pt x="129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4"/>
            <p:cNvSpPr/>
            <p:nvPr/>
          </p:nvSpPr>
          <p:spPr>
            <a:xfrm rot="1205253">
              <a:off x="6735362" y="264630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101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4"/>
            <p:cNvSpPr/>
            <p:nvPr/>
          </p:nvSpPr>
          <p:spPr>
            <a:xfrm rot="1205253">
              <a:off x="6728086" y="2686871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0" y="56"/>
                  </a:lnTo>
                  <a:lnTo>
                    <a:pt x="12" y="100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7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4"/>
            <p:cNvSpPr/>
            <p:nvPr/>
          </p:nvSpPr>
          <p:spPr>
            <a:xfrm rot="1205253">
              <a:off x="6721953" y="2726730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4"/>
            <p:cNvSpPr/>
            <p:nvPr/>
          </p:nvSpPr>
          <p:spPr>
            <a:xfrm rot="1205253">
              <a:off x="6779159" y="261165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8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4"/>
            <p:cNvSpPr/>
            <p:nvPr/>
          </p:nvSpPr>
          <p:spPr>
            <a:xfrm rot="1205253">
              <a:off x="6771898" y="265213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4"/>
            <p:cNvSpPr/>
            <p:nvPr/>
          </p:nvSpPr>
          <p:spPr>
            <a:xfrm rot="1205253">
              <a:off x="6765608" y="2692882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4"/>
            <p:cNvSpPr/>
            <p:nvPr/>
          </p:nvSpPr>
          <p:spPr>
            <a:xfrm rot="1205253">
              <a:off x="6758772" y="2732882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12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7"/>
                    <a:pt x="112" y="227"/>
                  </a:cubicBezTo>
                  <a:cubicBezTo>
                    <a:pt x="101" y="227"/>
                    <a:pt x="90" y="227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8"/>
                  </a:cubicBezTo>
                  <a:cubicBezTo>
                    <a:pt x="56" y="116"/>
                    <a:pt x="45" y="105"/>
                    <a:pt x="45" y="83"/>
                  </a:cubicBezTo>
                  <a:cubicBezTo>
                    <a:pt x="45" y="72"/>
                    <a:pt x="56" y="60"/>
                    <a:pt x="56" y="60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4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6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4"/>
            <p:cNvSpPr/>
            <p:nvPr/>
          </p:nvSpPr>
          <p:spPr>
            <a:xfrm rot="1205253">
              <a:off x="6751511" y="277336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6"/>
                    <a:pt x="134" y="128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5"/>
                    <a:pt x="145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90" y="217"/>
                    <a:pt x="78" y="206"/>
                    <a:pt x="78" y="195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8" y="39"/>
                  </a:cubicBezTo>
                  <a:close/>
                  <a:moveTo>
                    <a:pt x="98" y="1"/>
                  </a:moveTo>
                  <a:cubicBezTo>
                    <a:pt x="91" y="1"/>
                    <a:pt x="84" y="2"/>
                    <a:pt x="78" y="5"/>
                  </a:cubicBezTo>
                  <a:cubicBezTo>
                    <a:pt x="56" y="5"/>
                    <a:pt x="34" y="16"/>
                    <a:pt x="23" y="28"/>
                  </a:cubicBezTo>
                  <a:cubicBezTo>
                    <a:pt x="12" y="39"/>
                    <a:pt x="12" y="50"/>
                    <a:pt x="12" y="72"/>
                  </a:cubicBezTo>
                  <a:cubicBezTo>
                    <a:pt x="1" y="94"/>
                    <a:pt x="1" y="117"/>
                    <a:pt x="12" y="150"/>
                  </a:cubicBezTo>
                  <a:cubicBezTo>
                    <a:pt x="21" y="228"/>
                    <a:pt x="57" y="264"/>
                    <a:pt x="103" y="264"/>
                  </a:cubicBezTo>
                  <a:cubicBezTo>
                    <a:pt x="110" y="264"/>
                    <a:pt x="116" y="263"/>
                    <a:pt x="123" y="261"/>
                  </a:cubicBezTo>
                  <a:cubicBezTo>
                    <a:pt x="156" y="261"/>
                    <a:pt x="168" y="239"/>
                    <a:pt x="179" y="217"/>
                  </a:cubicBezTo>
                  <a:cubicBezTo>
                    <a:pt x="190" y="195"/>
                    <a:pt x="190" y="161"/>
                    <a:pt x="190" y="117"/>
                  </a:cubicBezTo>
                  <a:cubicBezTo>
                    <a:pt x="179" y="72"/>
                    <a:pt x="168" y="39"/>
                    <a:pt x="145" y="28"/>
                  </a:cubicBezTo>
                  <a:cubicBezTo>
                    <a:pt x="137" y="11"/>
                    <a:pt x="117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4"/>
            <p:cNvSpPr/>
            <p:nvPr/>
          </p:nvSpPr>
          <p:spPr>
            <a:xfrm rot="1205253">
              <a:off x="6815883" y="261752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2" y="111"/>
                  </a:lnTo>
                  <a:lnTo>
                    <a:pt x="6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4"/>
            <p:cNvSpPr/>
            <p:nvPr/>
          </p:nvSpPr>
          <p:spPr>
            <a:xfrm rot="1205253">
              <a:off x="6808622" y="265800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4"/>
            <p:cNvSpPr/>
            <p:nvPr/>
          </p:nvSpPr>
          <p:spPr>
            <a:xfrm rot="1205253">
              <a:off x="6802302" y="269892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4"/>
            <p:cNvSpPr/>
            <p:nvPr/>
          </p:nvSpPr>
          <p:spPr>
            <a:xfrm rot="1205253">
              <a:off x="6795261" y="273907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68"/>
                  </a:cubicBezTo>
                  <a:cubicBezTo>
                    <a:pt x="123" y="90"/>
                    <a:pt x="134" y="101"/>
                    <a:pt x="134" y="123"/>
                  </a:cubicBezTo>
                  <a:cubicBezTo>
                    <a:pt x="134" y="146"/>
                    <a:pt x="145" y="168"/>
                    <a:pt x="145" y="179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01"/>
                    <a:pt x="79" y="190"/>
                  </a:cubicBezTo>
                  <a:cubicBezTo>
                    <a:pt x="67" y="179"/>
                    <a:pt x="67" y="168"/>
                    <a:pt x="56" y="146"/>
                  </a:cubicBezTo>
                  <a:cubicBezTo>
                    <a:pt x="56" y="112"/>
                    <a:pt x="56" y="101"/>
                    <a:pt x="56" y="90"/>
                  </a:cubicBezTo>
                  <a:cubicBezTo>
                    <a:pt x="56" y="68"/>
                    <a:pt x="56" y="56"/>
                    <a:pt x="56" y="56"/>
                  </a:cubicBezTo>
                  <a:cubicBezTo>
                    <a:pt x="67" y="45"/>
                    <a:pt x="67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34"/>
                    <a:pt x="12" y="56"/>
                    <a:pt x="1" y="79"/>
                  </a:cubicBezTo>
                  <a:cubicBezTo>
                    <a:pt x="1" y="90"/>
                    <a:pt x="1" y="123"/>
                    <a:pt x="12" y="146"/>
                  </a:cubicBezTo>
                  <a:cubicBezTo>
                    <a:pt x="22" y="226"/>
                    <a:pt x="59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45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90" y="112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23" y="1"/>
                    <a:pt x="101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4"/>
            <p:cNvSpPr/>
            <p:nvPr/>
          </p:nvSpPr>
          <p:spPr>
            <a:xfrm rot="1205253">
              <a:off x="6788922" y="278000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2" y="40"/>
                  </a:moveTo>
                  <a:cubicBezTo>
                    <a:pt x="86" y="40"/>
                    <a:pt x="93" y="45"/>
                    <a:pt x="101" y="45"/>
                  </a:cubicBezTo>
                  <a:cubicBezTo>
                    <a:pt x="101" y="45"/>
                    <a:pt x="112" y="56"/>
                    <a:pt x="112" y="67"/>
                  </a:cubicBezTo>
                  <a:cubicBezTo>
                    <a:pt x="123" y="78"/>
                    <a:pt x="123" y="101"/>
                    <a:pt x="123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23" y="212"/>
                  </a:cubicBezTo>
                  <a:cubicBezTo>
                    <a:pt x="123" y="212"/>
                    <a:pt x="112" y="223"/>
                    <a:pt x="112" y="223"/>
                  </a:cubicBezTo>
                  <a:lnTo>
                    <a:pt x="79" y="223"/>
                  </a:lnTo>
                  <a:cubicBezTo>
                    <a:pt x="79" y="212"/>
                    <a:pt x="67" y="201"/>
                    <a:pt x="67" y="190"/>
                  </a:cubicBezTo>
                  <a:cubicBezTo>
                    <a:pt x="56" y="179"/>
                    <a:pt x="56" y="156"/>
                    <a:pt x="56" y="134"/>
                  </a:cubicBezTo>
                  <a:cubicBezTo>
                    <a:pt x="45" y="112"/>
                    <a:pt x="45" y="101"/>
                    <a:pt x="45" y="78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7" y="45"/>
                    <a:pt x="79" y="45"/>
                  </a:cubicBezTo>
                  <a:cubicBezTo>
                    <a:pt x="79" y="41"/>
                    <a:pt x="80" y="40"/>
                    <a:pt x="82" y="40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3" y="23"/>
                  </a:cubicBezTo>
                  <a:cubicBezTo>
                    <a:pt x="12" y="34"/>
                    <a:pt x="1" y="56"/>
                    <a:pt x="1" y="67"/>
                  </a:cubicBezTo>
                  <a:cubicBezTo>
                    <a:pt x="1" y="89"/>
                    <a:pt x="1" y="112"/>
                    <a:pt x="1" y="145"/>
                  </a:cubicBezTo>
                  <a:cubicBezTo>
                    <a:pt x="21" y="225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6"/>
                    <a:pt x="168" y="245"/>
                    <a:pt x="179" y="212"/>
                  </a:cubicBezTo>
                  <a:cubicBezTo>
                    <a:pt x="190" y="190"/>
                    <a:pt x="190" y="156"/>
                    <a:pt x="179" y="112"/>
                  </a:cubicBezTo>
                  <a:cubicBezTo>
                    <a:pt x="168" y="67"/>
                    <a:pt x="157" y="45"/>
                    <a:pt x="134" y="23"/>
                  </a:cubicBezTo>
                  <a:cubicBezTo>
                    <a:pt x="123" y="0"/>
                    <a:pt x="101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4"/>
            <p:cNvSpPr/>
            <p:nvPr/>
          </p:nvSpPr>
          <p:spPr>
            <a:xfrm rot="1205253">
              <a:off x="6781898" y="282015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6"/>
                  </a:cubicBezTo>
                  <a:cubicBezTo>
                    <a:pt x="123" y="216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6"/>
                  </a:cubicBezTo>
                  <a:cubicBezTo>
                    <a:pt x="79" y="216"/>
                    <a:pt x="79" y="205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8" y="250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5" y="27"/>
                  </a:cubicBezTo>
                  <a:cubicBezTo>
                    <a:pt x="129" y="11"/>
                    <a:pt x="113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4"/>
            <p:cNvSpPr/>
            <p:nvPr/>
          </p:nvSpPr>
          <p:spPr>
            <a:xfrm rot="1205253">
              <a:off x="6774604" y="2860911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2"/>
                    <a:pt x="134" y="105"/>
                    <a:pt x="134" y="127"/>
                  </a:cubicBezTo>
                  <a:cubicBezTo>
                    <a:pt x="145" y="149"/>
                    <a:pt x="145" y="160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6"/>
                    <a:pt x="123" y="216"/>
                    <a:pt x="112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0"/>
                    <a:pt x="67" y="138"/>
                  </a:cubicBezTo>
                  <a:cubicBezTo>
                    <a:pt x="56" y="116"/>
                    <a:pt x="56" y="94"/>
                    <a:pt x="56" y="82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79" y="38"/>
                    <a:pt x="79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1"/>
                    <a:pt x="79" y="4"/>
                  </a:cubicBezTo>
                  <a:cubicBezTo>
                    <a:pt x="56" y="4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7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8"/>
                    <a:pt x="179" y="216"/>
                  </a:cubicBezTo>
                  <a:cubicBezTo>
                    <a:pt x="190" y="194"/>
                    <a:pt x="201" y="160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0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4"/>
            <p:cNvSpPr/>
            <p:nvPr/>
          </p:nvSpPr>
          <p:spPr>
            <a:xfrm rot="1205253">
              <a:off x="6846286" y="266421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12"/>
                  </a:lnTo>
                  <a:lnTo>
                    <a:pt x="56" y="56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4"/>
            <p:cNvSpPr/>
            <p:nvPr/>
          </p:nvSpPr>
          <p:spPr>
            <a:xfrm rot="1205253">
              <a:off x="6839025" y="2704793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4"/>
            <p:cNvSpPr/>
            <p:nvPr/>
          </p:nvSpPr>
          <p:spPr>
            <a:xfrm rot="1205253">
              <a:off x="6831951" y="2745131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68"/>
                    <a:pt x="123" y="79"/>
                  </a:cubicBezTo>
                  <a:cubicBezTo>
                    <a:pt x="123" y="90"/>
                    <a:pt x="134" y="101"/>
                    <a:pt x="134" y="134"/>
                  </a:cubicBezTo>
                  <a:cubicBezTo>
                    <a:pt x="145" y="157"/>
                    <a:pt x="145" y="168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4"/>
                    <a:pt x="123" y="224"/>
                    <a:pt x="112" y="224"/>
                  </a:cubicBezTo>
                  <a:cubicBezTo>
                    <a:pt x="112" y="227"/>
                    <a:pt x="111" y="228"/>
                    <a:pt x="109" y="228"/>
                  </a:cubicBezTo>
                  <a:cubicBezTo>
                    <a:pt x="105" y="228"/>
                    <a:pt x="97" y="224"/>
                    <a:pt x="90" y="224"/>
                  </a:cubicBezTo>
                  <a:cubicBezTo>
                    <a:pt x="90" y="224"/>
                    <a:pt x="79" y="212"/>
                    <a:pt x="79" y="201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56" y="56"/>
                  </a:cubicBezTo>
                  <a:cubicBezTo>
                    <a:pt x="67" y="56"/>
                    <a:pt x="79" y="45"/>
                    <a:pt x="79" y="45"/>
                  </a:cubicBezTo>
                  <a:close/>
                  <a:moveTo>
                    <a:pt x="79" y="1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2" y="45"/>
                    <a:pt x="12" y="56"/>
                    <a:pt x="12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9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7" y="257"/>
                    <a:pt x="168" y="246"/>
                    <a:pt x="179" y="224"/>
                  </a:cubicBezTo>
                  <a:cubicBezTo>
                    <a:pt x="190" y="201"/>
                    <a:pt x="201" y="168"/>
                    <a:pt x="190" y="123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34" y="12"/>
                    <a:pt x="112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4"/>
            <p:cNvSpPr/>
            <p:nvPr/>
          </p:nvSpPr>
          <p:spPr>
            <a:xfrm rot="1205253">
              <a:off x="6825646" y="278587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12" y="78"/>
                  </a:cubicBezTo>
                  <a:cubicBezTo>
                    <a:pt x="123" y="89"/>
                    <a:pt x="123" y="101"/>
                    <a:pt x="134" y="123"/>
                  </a:cubicBezTo>
                  <a:cubicBezTo>
                    <a:pt x="134" y="145"/>
                    <a:pt x="134" y="167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7"/>
                    <a:pt x="56" y="145"/>
                  </a:cubicBezTo>
                  <a:cubicBezTo>
                    <a:pt x="56" y="123"/>
                    <a:pt x="45" y="101"/>
                    <a:pt x="45" y="89"/>
                  </a:cubicBezTo>
                  <a:cubicBezTo>
                    <a:pt x="45" y="67"/>
                    <a:pt x="56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1"/>
                    <a:pt x="34" y="11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89"/>
                    <a:pt x="1" y="123"/>
                    <a:pt x="1" y="145"/>
                  </a:cubicBezTo>
                  <a:cubicBezTo>
                    <a:pt x="21" y="225"/>
                    <a:pt x="50" y="269"/>
                    <a:pt x="96" y="269"/>
                  </a:cubicBezTo>
                  <a:cubicBezTo>
                    <a:pt x="101" y="269"/>
                    <a:pt x="106" y="269"/>
                    <a:pt x="112" y="268"/>
                  </a:cubicBezTo>
                  <a:cubicBezTo>
                    <a:pt x="145" y="257"/>
                    <a:pt x="168" y="245"/>
                    <a:pt x="179" y="223"/>
                  </a:cubicBezTo>
                  <a:cubicBezTo>
                    <a:pt x="190" y="190"/>
                    <a:pt x="190" y="156"/>
                    <a:pt x="179" y="123"/>
                  </a:cubicBezTo>
                  <a:cubicBezTo>
                    <a:pt x="168" y="78"/>
                    <a:pt x="157" y="45"/>
                    <a:pt x="145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4"/>
            <p:cNvSpPr/>
            <p:nvPr/>
          </p:nvSpPr>
          <p:spPr>
            <a:xfrm rot="1205253">
              <a:off x="6882838" y="2671059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56" y="45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68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4"/>
            <p:cNvSpPr/>
            <p:nvPr/>
          </p:nvSpPr>
          <p:spPr>
            <a:xfrm rot="1205253">
              <a:off x="6875577" y="271163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4"/>
            <p:cNvSpPr/>
            <p:nvPr/>
          </p:nvSpPr>
          <p:spPr>
            <a:xfrm rot="1205253">
              <a:off x="6869521" y="2751788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68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39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4"/>
            <p:cNvSpPr/>
            <p:nvPr/>
          </p:nvSpPr>
          <p:spPr>
            <a:xfrm rot="1205253">
              <a:off x="6862369" y="2791744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12"/>
                    <a:pt x="134" y="134"/>
                  </a:cubicBezTo>
                  <a:cubicBezTo>
                    <a:pt x="134" y="156"/>
                    <a:pt x="134" y="167"/>
                    <a:pt x="145" y="190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08" y="227"/>
                    <a:pt x="106" y="228"/>
                    <a:pt x="104" y="228"/>
                  </a:cubicBezTo>
                  <a:cubicBezTo>
                    <a:pt x="100" y="228"/>
                    <a:pt x="97" y="223"/>
                    <a:pt x="90" y="223"/>
                  </a:cubicBezTo>
                  <a:cubicBezTo>
                    <a:pt x="79" y="223"/>
                    <a:pt x="79" y="212"/>
                    <a:pt x="68" y="201"/>
                  </a:cubicBezTo>
                  <a:cubicBezTo>
                    <a:pt x="68" y="190"/>
                    <a:pt x="68" y="167"/>
                    <a:pt x="56" y="145"/>
                  </a:cubicBezTo>
                  <a:cubicBezTo>
                    <a:pt x="56" y="123"/>
                    <a:pt x="56" y="101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8" y="56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56" y="11"/>
                    <a:pt x="34" y="23"/>
                    <a:pt x="23" y="34"/>
                  </a:cubicBezTo>
                  <a:cubicBezTo>
                    <a:pt x="12" y="45"/>
                    <a:pt x="12" y="56"/>
                    <a:pt x="1" y="78"/>
                  </a:cubicBezTo>
                  <a:cubicBezTo>
                    <a:pt x="1" y="101"/>
                    <a:pt x="1" y="123"/>
                    <a:pt x="12" y="156"/>
                  </a:cubicBezTo>
                  <a:cubicBezTo>
                    <a:pt x="22" y="234"/>
                    <a:pt x="57" y="270"/>
                    <a:pt x="103" y="270"/>
                  </a:cubicBezTo>
                  <a:cubicBezTo>
                    <a:pt x="110" y="270"/>
                    <a:pt x="116" y="269"/>
                    <a:pt x="123" y="268"/>
                  </a:cubicBezTo>
                  <a:cubicBezTo>
                    <a:pt x="145" y="268"/>
                    <a:pt x="168" y="245"/>
                    <a:pt x="179" y="223"/>
                  </a:cubicBezTo>
                  <a:cubicBezTo>
                    <a:pt x="190" y="201"/>
                    <a:pt x="190" y="167"/>
                    <a:pt x="179" y="123"/>
                  </a:cubicBezTo>
                  <a:cubicBezTo>
                    <a:pt x="179" y="78"/>
                    <a:pt x="168" y="45"/>
                    <a:pt x="145" y="23"/>
                  </a:cubicBezTo>
                  <a:cubicBezTo>
                    <a:pt x="123" y="11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4"/>
            <p:cNvSpPr/>
            <p:nvPr/>
          </p:nvSpPr>
          <p:spPr>
            <a:xfrm rot="1205253">
              <a:off x="6855094" y="2832402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7"/>
                    <a:pt x="123" y="68"/>
                    <a:pt x="123" y="79"/>
                  </a:cubicBezTo>
                  <a:cubicBezTo>
                    <a:pt x="134" y="90"/>
                    <a:pt x="134" y="101"/>
                    <a:pt x="134" y="135"/>
                  </a:cubicBezTo>
                  <a:cubicBezTo>
                    <a:pt x="145" y="157"/>
                    <a:pt x="145" y="168"/>
                    <a:pt x="145" y="179"/>
                  </a:cubicBezTo>
                  <a:cubicBezTo>
                    <a:pt x="145" y="201"/>
                    <a:pt x="145" y="213"/>
                    <a:pt x="134" y="213"/>
                  </a:cubicBezTo>
                  <a:cubicBezTo>
                    <a:pt x="134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90" y="213"/>
                    <a:pt x="79" y="213"/>
                    <a:pt x="79" y="201"/>
                  </a:cubicBezTo>
                  <a:cubicBezTo>
                    <a:pt x="67" y="179"/>
                    <a:pt x="67" y="168"/>
                    <a:pt x="67" y="146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9"/>
                    <a:pt x="56" y="68"/>
                    <a:pt x="67" y="57"/>
                  </a:cubicBezTo>
                  <a:cubicBezTo>
                    <a:pt x="67" y="45"/>
                    <a:pt x="79" y="45"/>
                    <a:pt x="90" y="45"/>
                  </a:cubicBezTo>
                  <a:close/>
                  <a:moveTo>
                    <a:pt x="79" y="1"/>
                  </a:moveTo>
                  <a:cubicBezTo>
                    <a:pt x="56" y="12"/>
                    <a:pt x="45" y="12"/>
                    <a:pt x="34" y="23"/>
                  </a:cubicBezTo>
                  <a:cubicBezTo>
                    <a:pt x="23" y="34"/>
                    <a:pt x="12" y="57"/>
                    <a:pt x="12" y="79"/>
                  </a:cubicBezTo>
                  <a:cubicBezTo>
                    <a:pt x="1" y="101"/>
                    <a:pt x="12" y="123"/>
                    <a:pt x="12" y="157"/>
                  </a:cubicBezTo>
                  <a:cubicBezTo>
                    <a:pt x="32" y="227"/>
                    <a:pt x="61" y="270"/>
                    <a:pt x="107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7" y="257"/>
                    <a:pt x="179" y="246"/>
                    <a:pt x="190" y="224"/>
                  </a:cubicBezTo>
                  <a:cubicBezTo>
                    <a:pt x="201" y="201"/>
                    <a:pt x="201" y="168"/>
                    <a:pt x="190" y="123"/>
                  </a:cubicBezTo>
                  <a:cubicBezTo>
                    <a:pt x="179" y="79"/>
                    <a:pt x="168" y="45"/>
                    <a:pt x="145" y="23"/>
                  </a:cubicBezTo>
                  <a:cubicBezTo>
                    <a:pt x="134" y="1"/>
                    <a:pt x="112" y="1"/>
                    <a:pt x="79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4"/>
            <p:cNvSpPr/>
            <p:nvPr/>
          </p:nvSpPr>
          <p:spPr>
            <a:xfrm rot="1205253">
              <a:off x="6463804" y="268327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7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7" y="50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4"/>
            <p:cNvSpPr/>
            <p:nvPr/>
          </p:nvSpPr>
          <p:spPr>
            <a:xfrm rot="1205253">
              <a:off x="6456528" y="2723841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0" y="228"/>
                    <a:pt x="100" y="228"/>
                    <a:pt x="89" y="216"/>
                  </a:cubicBezTo>
                  <a:cubicBezTo>
                    <a:pt x="78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4"/>
            <p:cNvSpPr/>
            <p:nvPr/>
          </p:nvSpPr>
          <p:spPr>
            <a:xfrm rot="1205253">
              <a:off x="6450223" y="276467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78" y="39"/>
                    <a:pt x="89" y="39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6"/>
                    <a:pt x="123" y="128"/>
                  </a:cubicBezTo>
                  <a:cubicBezTo>
                    <a:pt x="134" y="150"/>
                    <a:pt x="134" y="161"/>
                    <a:pt x="134" y="184"/>
                  </a:cubicBezTo>
                  <a:cubicBezTo>
                    <a:pt x="134" y="195"/>
                    <a:pt x="134" y="206"/>
                    <a:pt x="123" y="206"/>
                  </a:cubicBezTo>
                  <a:cubicBezTo>
                    <a:pt x="123" y="217"/>
                    <a:pt x="112" y="217"/>
                    <a:pt x="112" y="228"/>
                  </a:cubicBezTo>
                  <a:cubicBezTo>
                    <a:pt x="101" y="228"/>
                    <a:pt x="89" y="228"/>
                    <a:pt x="78" y="217"/>
                  </a:cubicBezTo>
                  <a:cubicBezTo>
                    <a:pt x="78" y="217"/>
                    <a:pt x="67" y="206"/>
                    <a:pt x="67" y="195"/>
                  </a:cubicBezTo>
                  <a:cubicBezTo>
                    <a:pt x="67" y="184"/>
                    <a:pt x="56" y="161"/>
                    <a:pt x="56" y="139"/>
                  </a:cubicBezTo>
                  <a:cubicBezTo>
                    <a:pt x="45" y="117"/>
                    <a:pt x="45" y="94"/>
                    <a:pt x="45" y="83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4" y="1"/>
                  </a:moveTo>
                  <a:cubicBezTo>
                    <a:pt x="86" y="1"/>
                    <a:pt x="77" y="2"/>
                    <a:pt x="67" y="5"/>
                  </a:cubicBezTo>
                  <a:cubicBezTo>
                    <a:pt x="45" y="5"/>
                    <a:pt x="34" y="16"/>
                    <a:pt x="23" y="28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4"/>
                    <a:pt x="92" y="264"/>
                  </a:cubicBezTo>
                  <a:cubicBezTo>
                    <a:pt x="98" y="264"/>
                    <a:pt x="105" y="263"/>
                    <a:pt x="112" y="262"/>
                  </a:cubicBezTo>
                  <a:cubicBezTo>
                    <a:pt x="145" y="262"/>
                    <a:pt x="167" y="239"/>
                    <a:pt x="179" y="217"/>
                  </a:cubicBezTo>
                  <a:cubicBezTo>
                    <a:pt x="190" y="195"/>
                    <a:pt x="190" y="161"/>
                    <a:pt x="179" y="117"/>
                  </a:cubicBezTo>
                  <a:cubicBezTo>
                    <a:pt x="167" y="72"/>
                    <a:pt x="156" y="39"/>
                    <a:pt x="134" y="16"/>
                  </a:cubicBezTo>
                  <a:cubicBezTo>
                    <a:pt x="126" y="9"/>
                    <a:pt x="113" y="1"/>
                    <a:pt x="94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4"/>
            <p:cNvSpPr/>
            <p:nvPr/>
          </p:nvSpPr>
          <p:spPr>
            <a:xfrm rot="1205253">
              <a:off x="6848788" y="2873145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6" y="168"/>
                    <a:pt x="56" y="145"/>
                  </a:cubicBezTo>
                  <a:cubicBezTo>
                    <a:pt x="56" y="112"/>
                    <a:pt x="45" y="101"/>
                    <a:pt x="45" y="90"/>
                  </a:cubicBezTo>
                  <a:cubicBezTo>
                    <a:pt x="45" y="67"/>
                    <a:pt x="56" y="67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lose/>
                  <a:moveTo>
                    <a:pt x="68" y="0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8"/>
                  </a:cubicBezTo>
                  <a:cubicBezTo>
                    <a:pt x="1" y="90"/>
                    <a:pt x="1" y="123"/>
                    <a:pt x="12" y="145"/>
                  </a:cubicBezTo>
                  <a:cubicBezTo>
                    <a:pt x="22" y="225"/>
                    <a:pt x="50" y="269"/>
                    <a:pt x="104" y="269"/>
                  </a:cubicBezTo>
                  <a:cubicBezTo>
                    <a:pt x="110" y="269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3"/>
                  </a:cubicBezTo>
                  <a:cubicBezTo>
                    <a:pt x="190" y="190"/>
                    <a:pt x="190" y="156"/>
                    <a:pt x="179" y="123"/>
                  </a:cubicBezTo>
                  <a:cubicBezTo>
                    <a:pt x="179" y="78"/>
                    <a:pt x="157" y="45"/>
                    <a:pt x="146" y="23"/>
                  </a:cubicBezTo>
                  <a:cubicBezTo>
                    <a:pt x="123" y="0"/>
                    <a:pt x="101" y="0"/>
                    <a:pt x="6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4"/>
            <p:cNvSpPr/>
            <p:nvPr/>
          </p:nvSpPr>
          <p:spPr>
            <a:xfrm rot="1205253">
              <a:off x="6919390" y="267689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4"/>
            <p:cNvSpPr/>
            <p:nvPr/>
          </p:nvSpPr>
          <p:spPr>
            <a:xfrm rot="1205253">
              <a:off x="6913100" y="2717644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4"/>
            <p:cNvSpPr/>
            <p:nvPr/>
          </p:nvSpPr>
          <p:spPr>
            <a:xfrm rot="1205253">
              <a:off x="6906244" y="275765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101" y="38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56" y="116"/>
                    <a:pt x="45" y="105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6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49" y="263"/>
                    <a:pt x="100" y="263"/>
                  </a:cubicBezTo>
                  <a:cubicBezTo>
                    <a:pt x="107" y="263"/>
                    <a:pt x="115" y="263"/>
                    <a:pt x="123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2"/>
                    <a:pt x="157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4"/>
            <p:cNvSpPr/>
            <p:nvPr/>
          </p:nvSpPr>
          <p:spPr>
            <a:xfrm rot="1205253">
              <a:off x="6963202" y="264325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4"/>
            <p:cNvSpPr/>
            <p:nvPr/>
          </p:nvSpPr>
          <p:spPr>
            <a:xfrm rot="1205253">
              <a:off x="6956175" y="2683238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79" y="38"/>
                  </a:moveTo>
                  <a:cubicBezTo>
                    <a:pt x="90" y="38"/>
                    <a:pt x="101" y="38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45" y="150"/>
                    <a:pt x="145" y="161"/>
                    <a:pt x="145" y="183"/>
                  </a:cubicBezTo>
                  <a:cubicBezTo>
                    <a:pt x="145" y="194"/>
                    <a:pt x="145" y="205"/>
                    <a:pt x="134" y="205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79" y="38"/>
                    <a:pt x="79" y="38"/>
                  </a:cubicBezTo>
                  <a:close/>
                  <a:moveTo>
                    <a:pt x="105" y="0"/>
                  </a:moveTo>
                  <a:cubicBezTo>
                    <a:pt x="97" y="0"/>
                    <a:pt x="88" y="2"/>
                    <a:pt x="79" y="5"/>
                  </a:cubicBezTo>
                  <a:cubicBezTo>
                    <a:pt x="56" y="5"/>
                    <a:pt x="34" y="16"/>
                    <a:pt x="34" y="27"/>
                  </a:cubicBezTo>
                  <a:cubicBezTo>
                    <a:pt x="23" y="38"/>
                    <a:pt x="12" y="50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57" y="261"/>
                    <a:pt x="179" y="239"/>
                    <a:pt x="179" y="217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5" y="16"/>
                  </a:cubicBezTo>
                  <a:cubicBezTo>
                    <a:pt x="138" y="8"/>
                    <a:pt x="124" y="0"/>
                    <a:pt x="105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4"/>
            <p:cNvSpPr/>
            <p:nvPr/>
          </p:nvSpPr>
          <p:spPr>
            <a:xfrm rot="1205253">
              <a:off x="6949793" y="272368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4"/>
            <p:cNvSpPr/>
            <p:nvPr/>
          </p:nvSpPr>
          <p:spPr>
            <a:xfrm rot="1205253">
              <a:off x="6942532" y="276416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4"/>
            <p:cNvSpPr/>
            <p:nvPr/>
          </p:nvSpPr>
          <p:spPr>
            <a:xfrm rot="1205253">
              <a:off x="6936212" y="2805086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4"/>
            <p:cNvSpPr/>
            <p:nvPr/>
          </p:nvSpPr>
          <p:spPr>
            <a:xfrm rot="1205253">
              <a:off x="6928935" y="2845657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4"/>
            <p:cNvSpPr/>
            <p:nvPr/>
          </p:nvSpPr>
          <p:spPr>
            <a:xfrm rot="1205253">
              <a:off x="6922096" y="2885674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90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6" y="149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7"/>
                    <a:pt x="123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1"/>
                    <a:pt x="56" y="60"/>
                    <a:pt x="68" y="60"/>
                  </a:cubicBezTo>
                  <a:cubicBezTo>
                    <a:pt x="68" y="49"/>
                    <a:pt x="79" y="49"/>
                    <a:pt x="90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3" y="38"/>
                    <a:pt x="12" y="49"/>
                    <a:pt x="12" y="71"/>
                  </a:cubicBezTo>
                  <a:cubicBezTo>
                    <a:pt x="1" y="94"/>
                    <a:pt x="12" y="116"/>
                    <a:pt x="12" y="149"/>
                  </a:cubicBezTo>
                  <a:cubicBezTo>
                    <a:pt x="31" y="228"/>
                    <a:pt x="60" y="263"/>
                    <a:pt x="104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1"/>
                    <a:pt x="168" y="38"/>
                    <a:pt x="146" y="27"/>
                  </a:cubicBezTo>
                  <a:cubicBezTo>
                    <a:pt x="137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4"/>
            <p:cNvSpPr/>
            <p:nvPr/>
          </p:nvSpPr>
          <p:spPr>
            <a:xfrm rot="1205253">
              <a:off x="6915526" y="2927089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4"/>
            <p:cNvSpPr/>
            <p:nvPr/>
          </p:nvSpPr>
          <p:spPr>
            <a:xfrm rot="1205253">
              <a:off x="6999754" y="264909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4"/>
            <p:cNvSpPr/>
            <p:nvPr/>
          </p:nvSpPr>
          <p:spPr>
            <a:xfrm rot="1205253">
              <a:off x="6993870" y="2689280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50"/>
                  </a:cubicBezTo>
                  <a:cubicBezTo>
                    <a:pt x="101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68" y="206"/>
                    <a:pt x="68" y="194"/>
                  </a:cubicBezTo>
                  <a:cubicBezTo>
                    <a:pt x="68" y="183"/>
                    <a:pt x="56" y="161"/>
                    <a:pt x="56" y="139"/>
                  </a:cubicBezTo>
                  <a:cubicBezTo>
                    <a:pt x="45" y="116"/>
                    <a:pt x="45" y="105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50"/>
                    <a:pt x="68" y="50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50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6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4"/>
            <p:cNvSpPr/>
            <p:nvPr/>
          </p:nvSpPr>
          <p:spPr>
            <a:xfrm rot="1205253">
              <a:off x="6986345" y="2730526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4"/>
            <p:cNvSpPr/>
            <p:nvPr/>
          </p:nvSpPr>
          <p:spPr>
            <a:xfrm rot="1205253">
              <a:off x="6845472" y="312714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4"/>
            <p:cNvSpPr/>
            <p:nvPr/>
          </p:nvSpPr>
          <p:spPr>
            <a:xfrm rot="1205253">
              <a:off x="6335845" y="2999930"/>
              <a:ext cx="18390" cy="25491"/>
            </a:xfrm>
            <a:custGeom>
              <a:avLst/>
              <a:gdLst/>
              <a:ahLst/>
              <a:cxnLst/>
              <a:rect l="l" t="t" r="r" b="b"/>
              <a:pathLst>
                <a:path w="20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" y="112"/>
                  </a:lnTo>
                  <a:lnTo>
                    <a:pt x="56" y="57"/>
                  </a:lnTo>
                  <a:lnTo>
                    <a:pt x="90" y="235"/>
                  </a:lnTo>
                  <a:lnTo>
                    <a:pt x="23" y="246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4"/>
            <p:cNvSpPr/>
            <p:nvPr/>
          </p:nvSpPr>
          <p:spPr>
            <a:xfrm rot="1205253">
              <a:off x="6328646" y="3040974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12" y="49"/>
                    <a:pt x="112" y="60"/>
                    <a:pt x="112" y="71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6"/>
                    <a:pt x="123" y="216"/>
                    <a:pt x="112" y="216"/>
                  </a:cubicBezTo>
                  <a:cubicBezTo>
                    <a:pt x="106" y="222"/>
                    <a:pt x="101" y="225"/>
                    <a:pt x="97" y="225"/>
                  </a:cubicBezTo>
                  <a:cubicBezTo>
                    <a:pt x="93" y="225"/>
                    <a:pt x="90" y="222"/>
                    <a:pt x="90" y="216"/>
                  </a:cubicBezTo>
                  <a:cubicBezTo>
                    <a:pt x="79" y="216"/>
                    <a:pt x="79" y="205"/>
                    <a:pt x="68" y="194"/>
                  </a:cubicBezTo>
                  <a:cubicBezTo>
                    <a:pt x="68" y="183"/>
                    <a:pt x="56" y="161"/>
                    <a:pt x="56" y="138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1"/>
                    <a:pt x="56" y="60"/>
                    <a:pt x="56" y="49"/>
                  </a:cubicBezTo>
                  <a:cubicBezTo>
                    <a:pt x="56" y="49"/>
                    <a:pt x="68" y="38"/>
                    <a:pt x="79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1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1"/>
                  </a:cubicBezTo>
                  <a:cubicBezTo>
                    <a:pt x="1" y="94"/>
                    <a:pt x="1" y="116"/>
                    <a:pt x="1" y="149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5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79" y="71"/>
                    <a:pt x="157" y="38"/>
                    <a:pt x="145" y="16"/>
                  </a:cubicBezTo>
                  <a:cubicBezTo>
                    <a:pt x="130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4"/>
            <p:cNvSpPr/>
            <p:nvPr/>
          </p:nvSpPr>
          <p:spPr>
            <a:xfrm rot="1205253">
              <a:off x="6771286" y="31147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34" y="156"/>
                    <a:pt x="145" y="167"/>
                    <a:pt x="145" y="178"/>
                  </a:cubicBezTo>
                  <a:cubicBezTo>
                    <a:pt x="145" y="201"/>
                    <a:pt x="134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100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1" y="269"/>
                    <a:pt x="117" y="269"/>
                    <a:pt x="123" y="268"/>
                  </a:cubicBezTo>
                  <a:cubicBezTo>
                    <a:pt x="156" y="256"/>
                    <a:pt x="167" y="245"/>
                    <a:pt x="178" y="223"/>
                  </a:cubicBezTo>
                  <a:cubicBezTo>
                    <a:pt x="190" y="201"/>
                    <a:pt x="190" y="167"/>
                    <a:pt x="190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11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4"/>
            <p:cNvSpPr/>
            <p:nvPr/>
          </p:nvSpPr>
          <p:spPr>
            <a:xfrm rot="1205253">
              <a:off x="6807885" y="3121315"/>
              <a:ext cx="18299" cy="24034"/>
            </a:xfrm>
            <a:custGeom>
              <a:avLst/>
              <a:gdLst/>
              <a:ahLst/>
              <a:cxnLst/>
              <a:rect l="l" t="t" r="r" b="b"/>
              <a:pathLst>
                <a:path w="201" h="264" extrusionOk="0">
                  <a:moveTo>
                    <a:pt x="89" y="39"/>
                  </a:moveTo>
                  <a:cubicBezTo>
                    <a:pt x="89" y="39"/>
                    <a:pt x="100" y="39"/>
                    <a:pt x="112" y="50"/>
                  </a:cubicBezTo>
                  <a:cubicBezTo>
                    <a:pt x="112" y="50"/>
                    <a:pt x="123" y="61"/>
                    <a:pt x="123" y="72"/>
                  </a:cubicBezTo>
                  <a:cubicBezTo>
                    <a:pt x="134" y="83"/>
                    <a:pt x="134" y="106"/>
                    <a:pt x="134" y="128"/>
                  </a:cubicBezTo>
                  <a:cubicBezTo>
                    <a:pt x="145" y="150"/>
                    <a:pt x="145" y="161"/>
                    <a:pt x="145" y="184"/>
                  </a:cubicBezTo>
                  <a:cubicBezTo>
                    <a:pt x="145" y="195"/>
                    <a:pt x="145" y="206"/>
                    <a:pt x="134" y="206"/>
                  </a:cubicBezTo>
                  <a:cubicBezTo>
                    <a:pt x="134" y="217"/>
                    <a:pt x="123" y="217"/>
                    <a:pt x="112" y="228"/>
                  </a:cubicBezTo>
                  <a:cubicBezTo>
                    <a:pt x="112" y="228"/>
                    <a:pt x="100" y="228"/>
                    <a:pt x="89" y="217"/>
                  </a:cubicBezTo>
                  <a:cubicBezTo>
                    <a:pt x="89" y="217"/>
                    <a:pt x="78" y="206"/>
                    <a:pt x="78" y="195"/>
                  </a:cubicBezTo>
                  <a:cubicBezTo>
                    <a:pt x="67" y="184"/>
                    <a:pt x="67" y="161"/>
                    <a:pt x="67" y="139"/>
                  </a:cubicBezTo>
                  <a:cubicBezTo>
                    <a:pt x="56" y="117"/>
                    <a:pt x="56" y="94"/>
                    <a:pt x="56" y="83"/>
                  </a:cubicBezTo>
                  <a:cubicBezTo>
                    <a:pt x="56" y="72"/>
                    <a:pt x="56" y="61"/>
                    <a:pt x="67" y="50"/>
                  </a:cubicBezTo>
                  <a:cubicBezTo>
                    <a:pt x="67" y="50"/>
                    <a:pt x="78" y="39"/>
                    <a:pt x="89" y="39"/>
                  </a:cubicBezTo>
                  <a:close/>
                  <a:moveTo>
                    <a:pt x="105" y="1"/>
                  </a:moveTo>
                  <a:cubicBezTo>
                    <a:pt x="97" y="1"/>
                    <a:pt x="88" y="2"/>
                    <a:pt x="78" y="5"/>
                  </a:cubicBezTo>
                  <a:cubicBezTo>
                    <a:pt x="56" y="5"/>
                    <a:pt x="45" y="17"/>
                    <a:pt x="34" y="28"/>
                  </a:cubicBezTo>
                  <a:cubicBezTo>
                    <a:pt x="22" y="39"/>
                    <a:pt x="11" y="50"/>
                    <a:pt x="11" y="72"/>
                  </a:cubicBezTo>
                  <a:cubicBezTo>
                    <a:pt x="0" y="94"/>
                    <a:pt x="11" y="117"/>
                    <a:pt x="11" y="150"/>
                  </a:cubicBezTo>
                  <a:cubicBezTo>
                    <a:pt x="31" y="228"/>
                    <a:pt x="59" y="264"/>
                    <a:pt x="103" y="264"/>
                  </a:cubicBezTo>
                  <a:cubicBezTo>
                    <a:pt x="109" y="264"/>
                    <a:pt x="116" y="263"/>
                    <a:pt x="123" y="262"/>
                  </a:cubicBezTo>
                  <a:cubicBezTo>
                    <a:pt x="156" y="262"/>
                    <a:pt x="178" y="239"/>
                    <a:pt x="190" y="217"/>
                  </a:cubicBezTo>
                  <a:cubicBezTo>
                    <a:pt x="201" y="195"/>
                    <a:pt x="201" y="161"/>
                    <a:pt x="190" y="117"/>
                  </a:cubicBezTo>
                  <a:cubicBezTo>
                    <a:pt x="178" y="72"/>
                    <a:pt x="167" y="39"/>
                    <a:pt x="145" y="17"/>
                  </a:cubicBezTo>
                  <a:cubicBezTo>
                    <a:pt x="137" y="9"/>
                    <a:pt x="124" y="1"/>
                    <a:pt x="105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4"/>
            <p:cNvSpPr/>
            <p:nvPr/>
          </p:nvSpPr>
          <p:spPr>
            <a:xfrm rot="1205253">
              <a:off x="6889113" y="30933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4"/>
            <p:cNvSpPr/>
            <p:nvPr/>
          </p:nvSpPr>
          <p:spPr>
            <a:xfrm rot="1205253">
              <a:off x="6925837" y="309925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11" y="101"/>
                  </a:lnTo>
                  <a:lnTo>
                    <a:pt x="56" y="57"/>
                  </a:lnTo>
                  <a:lnTo>
                    <a:pt x="89" y="235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4"/>
            <p:cNvSpPr/>
            <p:nvPr/>
          </p:nvSpPr>
          <p:spPr>
            <a:xfrm rot="1205253">
              <a:off x="6918777" y="313950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1" y="45"/>
                  </a:moveTo>
                  <a:cubicBezTo>
                    <a:pt x="112" y="56"/>
                    <a:pt x="112" y="67"/>
                    <a:pt x="123" y="78"/>
                  </a:cubicBezTo>
                  <a:cubicBezTo>
                    <a:pt x="123" y="90"/>
                    <a:pt x="134" y="101"/>
                    <a:pt x="134" y="134"/>
                  </a:cubicBezTo>
                  <a:cubicBezTo>
                    <a:pt x="134" y="156"/>
                    <a:pt x="145" y="168"/>
                    <a:pt x="145" y="179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89" y="223"/>
                    <a:pt x="78" y="212"/>
                    <a:pt x="78" y="201"/>
                  </a:cubicBezTo>
                  <a:cubicBezTo>
                    <a:pt x="67" y="179"/>
                    <a:pt x="67" y="168"/>
                    <a:pt x="56" y="145"/>
                  </a:cubicBezTo>
                  <a:cubicBezTo>
                    <a:pt x="56" y="123"/>
                    <a:pt x="56" y="101"/>
                    <a:pt x="56" y="90"/>
                  </a:cubicBezTo>
                  <a:cubicBezTo>
                    <a:pt x="56" y="78"/>
                    <a:pt x="56" y="67"/>
                    <a:pt x="56" y="56"/>
                  </a:cubicBezTo>
                  <a:cubicBezTo>
                    <a:pt x="67" y="56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2"/>
                    <a:pt x="34" y="12"/>
                    <a:pt x="23" y="23"/>
                  </a:cubicBezTo>
                  <a:cubicBezTo>
                    <a:pt x="11" y="34"/>
                    <a:pt x="11" y="56"/>
                    <a:pt x="11" y="78"/>
                  </a:cubicBezTo>
                  <a:cubicBezTo>
                    <a:pt x="0" y="101"/>
                    <a:pt x="0" y="123"/>
                    <a:pt x="11" y="156"/>
                  </a:cubicBezTo>
                  <a:cubicBezTo>
                    <a:pt x="21" y="226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7"/>
                    <a:pt x="167" y="246"/>
                    <a:pt x="179" y="223"/>
                  </a:cubicBezTo>
                  <a:cubicBezTo>
                    <a:pt x="190" y="201"/>
                    <a:pt x="190" y="168"/>
                    <a:pt x="190" y="123"/>
                  </a:cubicBezTo>
                  <a:cubicBezTo>
                    <a:pt x="179" y="78"/>
                    <a:pt x="167" y="45"/>
                    <a:pt x="145" y="23"/>
                  </a:cubicBezTo>
                  <a:cubicBezTo>
                    <a:pt x="134" y="0"/>
                    <a:pt x="101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4"/>
            <p:cNvSpPr/>
            <p:nvPr/>
          </p:nvSpPr>
          <p:spPr>
            <a:xfrm rot="1205253">
              <a:off x="6355372" y="287881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7" y="12"/>
                  </a:lnTo>
                  <a:lnTo>
                    <a:pt x="0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4"/>
            <p:cNvSpPr/>
            <p:nvPr/>
          </p:nvSpPr>
          <p:spPr>
            <a:xfrm rot="1205253">
              <a:off x="6349491" y="291898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9" y="38"/>
                  </a:moveTo>
                  <a:cubicBezTo>
                    <a:pt x="90" y="38"/>
                    <a:pt x="90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1" y="228"/>
                    <a:pt x="90" y="228"/>
                    <a:pt x="90" y="217"/>
                  </a:cubicBezTo>
                  <a:cubicBezTo>
                    <a:pt x="79" y="217"/>
                    <a:pt x="79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61"/>
                  </a:cubicBezTo>
                  <a:cubicBezTo>
                    <a:pt x="56" y="49"/>
                    <a:pt x="67" y="49"/>
                    <a:pt x="79" y="38"/>
                  </a:cubicBezTo>
                  <a:close/>
                  <a:moveTo>
                    <a:pt x="92" y="1"/>
                  </a:moveTo>
                  <a:cubicBezTo>
                    <a:pt x="85" y="1"/>
                    <a:pt x="76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9" y="263"/>
                    <a:pt x="105" y="263"/>
                    <a:pt x="112" y="261"/>
                  </a:cubicBezTo>
                  <a:cubicBezTo>
                    <a:pt x="145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45" y="27"/>
                  </a:cubicBezTo>
                  <a:cubicBezTo>
                    <a:pt x="129" y="11"/>
                    <a:pt x="113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4"/>
            <p:cNvSpPr/>
            <p:nvPr/>
          </p:nvSpPr>
          <p:spPr>
            <a:xfrm rot="1205253">
              <a:off x="6342135" y="2959275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2" y="112"/>
                  </a:lnTo>
                  <a:lnTo>
                    <a:pt x="67" y="56"/>
                  </a:lnTo>
                  <a:lnTo>
                    <a:pt x="101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4"/>
            <p:cNvSpPr/>
            <p:nvPr/>
          </p:nvSpPr>
          <p:spPr>
            <a:xfrm rot="1205253">
              <a:off x="6393036" y="2885028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4"/>
            <p:cNvSpPr/>
            <p:nvPr/>
          </p:nvSpPr>
          <p:spPr>
            <a:xfrm rot="1205253">
              <a:off x="6428647" y="289152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1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7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4"/>
            <p:cNvSpPr/>
            <p:nvPr/>
          </p:nvSpPr>
          <p:spPr>
            <a:xfrm rot="1205253">
              <a:off x="6385775" y="292551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4"/>
            <p:cNvSpPr/>
            <p:nvPr/>
          </p:nvSpPr>
          <p:spPr>
            <a:xfrm rot="1205253">
              <a:off x="6379485" y="2966257"/>
              <a:ext cx="18390" cy="25400"/>
            </a:xfrm>
            <a:custGeom>
              <a:avLst/>
              <a:gdLst/>
              <a:ahLst/>
              <a:cxnLst/>
              <a:rect l="l" t="t" r="r" b="b"/>
              <a:pathLst>
                <a:path w="202" h="279" extrusionOk="0">
                  <a:moveTo>
                    <a:pt x="101" y="1"/>
                  </a:moveTo>
                  <a:lnTo>
                    <a:pt x="56" y="12"/>
                  </a:lnTo>
                  <a:lnTo>
                    <a:pt x="1" y="56"/>
                  </a:lnTo>
                  <a:lnTo>
                    <a:pt x="1" y="101"/>
                  </a:lnTo>
                  <a:lnTo>
                    <a:pt x="56" y="56"/>
                  </a:lnTo>
                  <a:lnTo>
                    <a:pt x="90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4"/>
            <p:cNvSpPr/>
            <p:nvPr/>
          </p:nvSpPr>
          <p:spPr>
            <a:xfrm rot="1205253">
              <a:off x="6372350" y="3007030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4"/>
            <p:cNvSpPr/>
            <p:nvPr/>
          </p:nvSpPr>
          <p:spPr>
            <a:xfrm rot="1205253">
              <a:off x="6365369" y="3046844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01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68" y="49"/>
                    <a:pt x="68" y="49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4"/>
            <p:cNvSpPr/>
            <p:nvPr/>
          </p:nvSpPr>
          <p:spPr>
            <a:xfrm rot="1205253">
              <a:off x="6422499" y="2931380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7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3"/>
                  </a:lnTo>
                  <a:lnTo>
                    <a:pt x="145" y="21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4"/>
            <p:cNvSpPr/>
            <p:nvPr/>
          </p:nvSpPr>
          <p:spPr>
            <a:xfrm rot="1205253">
              <a:off x="6460148" y="293768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6" y="56"/>
                  </a:lnTo>
                  <a:lnTo>
                    <a:pt x="90" y="234"/>
                  </a:lnTo>
                  <a:lnTo>
                    <a:pt x="23" y="245"/>
                  </a:lnTo>
                  <a:lnTo>
                    <a:pt x="34" y="278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4"/>
            <p:cNvSpPr/>
            <p:nvPr/>
          </p:nvSpPr>
          <p:spPr>
            <a:xfrm rot="1205253">
              <a:off x="6452887" y="297816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4"/>
            <p:cNvSpPr/>
            <p:nvPr/>
          </p:nvSpPr>
          <p:spPr>
            <a:xfrm rot="1205253">
              <a:off x="6415222" y="2971951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6" y="12"/>
                  </a:lnTo>
                  <a:lnTo>
                    <a:pt x="1" y="67"/>
                  </a:lnTo>
                  <a:lnTo>
                    <a:pt x="12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4"/>
            <p:cNvSpPr/>
            <p:nvPr/>
          </p:nvSpPr>
          <p:spPr>
            <a:xfrm rot="1205253">
              <a:off x="6445797" y="3018592"/>
              <a:ext cx="18390" cy="24580"/>
            </a:xfrm>
            <a:custGeom>
              <a:avLst/>
              <a:gdLst/>
              <a:ahLst/>
              <a:cxnLst/>
              <a:rect l="l" t="t" r="r" b="b"/>
              <a:pathLst>
                <a:path w="202" h="270" extrusionOk="0">
                  <a:moveTo>
                    <a:pt x="112" y="45"/>
                  </a:moveTo>
                  <a:cubicBezTo>
                    <a:pt x="112" y="56"/>
                    <a:pt x="123" y="56"/>
                    <a:pt x="123" y="78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46" y="145"/>
                    <a:pt x="146" y="167"/>
                    <a:pt x="146" y="178"/>
                  </a:cubicBezTo>
                  <a:cubicBezTo>
                    <a:pt x="146" y="189"/>
                    <a:pt x="146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90" y="212"/>
                    <a:pt x="79" y="212"/>
                    <a:pt x="79" y="189"/>
                  </a:cubicBezTo>
                  <a:cubicBezTo>
                    <a:pt x="68" y="178"/>
                    <a:pt x="68" y="167"/>
                    <a:pt x="68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8" y="45"/>
                    <a:pt x="79" y="45"/>
                    <a:pt x="79" y="45"/>
                  </a:cubicBezTo>
                  <a:close/>
                  <a:moveTo>
                    <a:pt x="79" y="0"/>
                  </a:moveTo>
                  <a:cubicBezTo>
                    <a:pt x="56" y="11"/>
                    <a:pt x="34" y="11"/>
                    <a:pt x="23" y="22"/>
                  </a:cubicBezTo>
                  <a:cubicBezTo>
                    <a:pt x="12" y="34"/>
                    <a:pt x="12" y="56"/>
                    <a:pt x="12" y="78"/>
                  </a:cubicBezTo>
                  <a:cubicBezTo>
                    <a:pt x="1" y="89"/>
                    <a:pt x="12" y="123"/>
                    <a:pt x="12" y="145"/>
                  </a:cubicBezTo>
                  <a:cubicBezTo>
                    <a:pt x="22" y="225"/>
                    <a:pt x="59" y="269"/>
                    <a:pt x="107" y="269"/>
                  </a:cubicBezTo>
                  <a:cubicBezTo>
                    <a:pt x="112" y="269"/>
                    <a:pt x="118" y="269"/>
                    <a:pt x="123" y="267"/>
                  </a:cubicBezTo>
                  <a:cubicBezTo>
                    <a:pt x="157" y="256"/>
                    <a:pt x="168" y="245"/>
                    <a:pt x="179" y="223"/>
                  </a:cubicBezTo>
                  <a:cubicBezTo>
                    <a:pt x="190" y="189"/>
                    <a:pt x="201" y="156"/>
                    <a:pt x="190" y="112"/>
                  </a:cubicBezTo>
                  <a:cubicBezTo>
                    <a:pt x="179" y="78"/>
                    <a:pt x="168" y="45"/>
                    <a:pt x="146" y="22"/>
                  </a:cubicBezTo>
                  <a:cubicBezTo>
                    <a:pt x="134" y="0"/>
                    <a:pt x="112" y="0"/>
                    <a:pt x="79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4"/>
            <p:cNvSpPr/>
            <p:nvPr/>
          </p:nvSpPr>
          <p:spPr>
            <a:xfrm rot="1205253">
              <a:off x="6439305" y="305956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57" y="56"/>
                  </a:lnTo>
                  <a:lnTo>
                    <a:pt x="90" y="223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4"/>
            <p:cNvSpPr/>
            <p:nvPr/>
          </p:nvSpPr>
          <p:spPr>
            <a:xfrm rot="1205253">
              <a:off x="6661474" y="3096107"/>
              <a:ext cx="17297" cy="24671"/>
            </a:xfrm>
            <a:custGeom>
              <a:avLst/>
              <a:gdLst/>
              <a:ahLst/>
              <a:cxnLst/>
              <a:rect l="l" t="t" r="r" b="b"/>
              <a:pathLst>
                <a:path w="190" h="271" extrusionOk="0">
                  <a:moveTo>
                    <a:pt x="100" y="46"/>
                  </a:moveTo>
                  <a:cubicBezTo>
                    <a:pt x="100" y="57"/>
                    <a:pt x="112" y="68"/>
                    <a:pt x="112" y="79"/>
                  </a:cubicBezTo>
                  <a:cubicBezTo>
                    <a:pt x="123" y="90"/>
                    <a:pt x="123" y="101"/>
                    <a:pt x="134" y="124"/>
                  </a:cubicBezTo>
                  <a:cubicBezTo>
                    <a:pt x="134" y="157"/>
                    <a:pt x="134" y="168"/>
                    <a:pt x="134" y="179"/>
                  </a:cubicBezTo>
                  <a:cubicBezTo>
                    <a:pt x="134" y="201"/>
                    <a:pt x="134" y="213"/>
                    <a:pt x="134" y="213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89" y="224"/>
                  </a:lnTo>
                  <a:cubicBezTo>
                    <a:pt x="78" y="224"/>
                    <a:pt x="78" y="213"/>
                    <a:pt x="67" y="201"/>
                  </a:cubicBezTo>
                  <a:cubicBezTo>
                    <a:pt x="67" y="179"/>
                    <a:pt x="56" y="168"/>
                    <a:pt x="56" y="146"/>
                  </a:cubicBezTo>
                  <a:cubicBezTo>
                    <a:pt x="56" y="124"/>
                    <a:pt x="45" y="101"/>
                    <a:pt x="45" y="90"/>
                  </a:cubicBezTo>
                  <a:cubicBezTo>
                    <a:pt x="45" y="79"/>
                    <a:pt x="56" y="68"/>
                    <a:pt x="56" y="57"/>
                  </a:cubicBezTo>
                  <a:cubicBezTo>
                    <a:pt x="56" y="46"/>
                    <a:pt x="67" y="46"/>
                    <a:pt x="78" y="46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2" y="23"/>
                  </a:cubicBezTo>
                  <a:cubicBezTo>
                    <a:pt x="11" y="34"/>
                    <a:pt x="0" y="57"/>
                    <a:pt x="0" y="79"/>
                  </a:cubicBezTo>
                  <a:cubicBezTo>
                    <a:pt x="0" y="101"/>
                    <a:pt x="0" y="124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0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8" y="224"/>
                  </a:cubicBezTo>
                  <a:cubicBezTo>
                    <a:pt x="189" y="201"/>
                    <a:pt x="189" y="168"/>
                    <a:pt x="178" y="124"/>
                  </a:cubicBezTo>
                  <a:cubicBezTo>
                    <a:pt x="167" y="79"/>
                    <a:pt x="156" y="46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4"/>
            <p:cNvSpPr/>
            <p:nvPr/>
          </p:nvSpPr>
          <p:spPr>
            <a:xfrm rot="1205253">
              <a:off x="6496699" y="2944522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6" y="0"/>
                  </a:moveTo>
                  <a:lnTo>
                    <a:pt x="1" y="56"/>
                  </a:lnTo>
                  <a:lnTo>
                    <a:pt x="12" y="100"/>
                  </a:lnTo>
                  <a:lnTo>
                    <a:pt x="56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4"/>
            <p:cNvSpPr/>
            <p:nvPr/>
          </p:nvSpPr>
          <p:spPr>
            <a:xfrm rot="1205253">
              <a:off x="6489718" y="2984336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90" y="38"/>
                    <a:pt x="101" y="38"/>
                    <a:pt x="101" y="49"/>
                  </a:cubicBezTo>
                  <a:cubicBezTo>
                    <a:pt x="112" y="49"/>
                    <a:pt x="112" y="60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50"/>
                    <a:pt x="146" y="161"/>
                    <a:pt x="146" y="183"/>
                  </a:cubicBezTo>
                  <a:cubicBezTo>
                    <a:pt x="146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1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0"/>
                    <a:pt x="56" y="49"/>
                  </a:cubicBezTo>
                  <a:cubicBezTo>
                    <a:pt x="68" y="49"/>
                    <a:pt x="68" y="38"/>
                    <a:pt x="79" y="38"/>
                  </a:cubicBezTo>
                  <a:close/>
                  <a:moveTo>
                    <a:pt x="100" y="0"/>
                  </a:moveTo>
                  <a:cubicBezTo>
                    <a:pt x="93" y="0"/>
                    <a:pt x="85" y="1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8"/>
                    <a:pt x="146" y="16"/>
                  </a:cubicBezTo>
                  <a:cubicBezTo>
                    <a:pt x="138" y="8"/>
                    <a:pt x="119" y="0"/>
                    <a:pt x="100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4"/>
            <p:cNvSpPr/>
            <p:nvPr/>
          </p:nvSpPr>
          <p:spPr>
            <a:xfrm rot="1205253">
              <a:off x="6483290" y="302495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" y="100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4"/>
            <p:cNvSpPr/>
            <p:nvPr/>
          </p:nvSpPr>
          <p:spPr>
            <a:xfrm rot="1205253">
              <a:off x="6476029" y="306543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6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4"/>
            <p:cNvSpPr/>
            <p:nvPr/>
          </p:nvSpPr>
          <p:spPr>
            <a:xfrm rot="1205253">
              <a:off x="6533251" y="295036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1" y="56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4"/>
            <p:cNvSpPr/>
            <p:nvPr/>
          </p:nvSpPr>
          <p:spPr>
            <a:xfrm rot="1205253">
              <a:off x="6526396" y="2990375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90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2"/>
                  </a:cubicBezTo>
                  <a:cubicBezTo>
                    <a:pt x="134" y="83"/>
                    <a:pt x="134" y="105"/>
                    <a:pt x="134" y="127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5"/>
                    <a:pt x="134" y="216"/>
                  </a:cubicBezTo>
                  <a:cubicBezTo>
                    <a:pt x="134" y="216"/>
                    <a:pt x="123" y="228"/>
                    <a:pt x="123" y="228"/>
                  </a:cubicBezTo>
                  <a:cubicBezTo>
                    <a:pt x="112" y="228"/>
                    <a:pt x="101" y="228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8" y="183"/>
                    <a:pt x="68" y="161"/>
                    <a:pt x="68" y="138"/>
                  </a:cubicBezTo>
                  <a:cubicBezTo>
                    <a:pt x="56" y="116"/>
                    <a:pt x="56" y="105"/>
                    <a:pt x="56" y="83"/>
                  </a:cubicBezTo>
                  <a:cubicBezTo>
                    <a:pt x="56" y="72"/>
                    <a:pt x="56" y="60"/>
                    <a:pt x="68" y="60"/>
                  </a:cubicBezTo>
                  <a:cubicBezTo>
                    <a:pt x="68" y="49"/>
                    <a:pt x="79" y="49"/>
                    <a:pt x="90" y="38"/>
                  </a:cubicBezTo>
                  <a:close/>
                  <a:moveTo>
                    <a:pt x="103" y="0"/>
                  </a:moveTo>
                  <a:cubicBezTo>
                    <a:pt x="96" y="0"/>
                    <a:pt x="88" y="2"/>
                    <a:pt x="79" y="5"/>
                  </a:cubicBezTo>
                  <a:cubicBezTo>
                    <a:pt x="56" y="5"/>
                    <a:pt x="45" y="16"/>
                    <a:pt x="34" y="27"/>
                  </a:cubicBezTo>
                  <a:cubicBezTo>
                    <a:pt x="23" y="38"/>
                    <a:pt x="12" y="49"/>
                    <a:pt x="12" y="72"/>
                  </a:cubicBezTo>
                  <a:cubicBezTo>
                    <a:pt x="1" y="94"/>
                    <a:pt x="12" y="116"/>
                    <a:pt x="12" y="150"/>
                  </a:cubicBezTo>
                  <a:cubicBezTo>
                    <a:pt x="31" y="228"/>
                    <a:pt x="60" y="263"/>
                    <a:pt x="104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79" y="250"/>
                    <a:pt x="190" y="216"/>
                  </a:cubicBezTo>
                  <a:cubicBezTo>
                    <a:pt x="201" y="194"/>
                    <a:pt x="201" y="161"/>
                    <a:pt x="190" y="116"/>
                  </a:cubicBezTo>
                  <a:cubicBezTo>
                    <a:pt x="179" y="72"/>
                    <a:pt x="168" y="38"/>
                    <a:pt x="146" y="27"/>
                  </a:cubicBezTo>
                  <a:cubicBezTo>
                    <a:pt x="137" y="11"/>
                    <a:pt x="123" y="0"/>
                    <a:pt x="103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4"/>
            <p:cNvSpPr/>
            <p:nvPr/>
          </p:nvSpPr>
          <p:spPr>
            <a:xfrm rot="1205253">
              <a:off x="6519842" y="3031793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4"/>
            <p:cNvSpPr/>
            <p:nvPr/>
          </p:nvSpPr>
          <p:spPr>
            <a:xfrm rot="1205253">
              <a:off x="6512753" y="3071305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68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4"/>
            <p:cNvSpPr/>
            <p:nvPr/>
          </p:nvSpPr>
          <p:spPr>
            <a:xfrm rot="1205253">
              <a:off x="6569975" y="2956231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68" y="11"/>
                  </a:lnTo>
                  <a:lnTo>
                    <a:pt x="1" y="67"/>
                  </a:lnTo>
                  <a:lnTo>
                    <a:pt x="12" y="100"/>
                  </a:lnTo>
                  <a:lnTo>
                    <a:pt x="68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4"/>
            <p:cNvSpPr/>
            <p:nvPr/>
          </p:nvSpPr>
          <p:spPr>
            <a:xfrm rot="1205253">
              <a:off x="6563872" y="299674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01" y="56"/>
                    <a:pt x="112" y="56"/>
                    <a:pt x="112" y="68"/>
                  </a:cubicBezTo>
                  <a:cubicBezTo>
                    <a:pt x="123" y="90"/>
                    <a:pt x="123" y="101"/>
                    <a:pt x="135" y="123"/>
                  </a:cubicBezTo>
                  <a:cubicBezTo>
                    <a:pt x="135" y="146"/>
                    <a:pt x="135" y="168"/>
                    <a:pt x="135" y="179"/>
                  </a:cubicBezTo>
                  <a:cubicBezTo>
                    <a:pt x="135" y="190"/>
                    <a:pt x="135" y="201"/>
                    <a:pt x="135" y="212"/>
                  </a:cubicBezTo>
                  <a:cubicBezTo>
                    <a:pt x="123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2"/>
                    <a:pt x="79" y="201"/>
                    <a:pt x="68" y="190"/>
                  </a:cubicBezTo>
                  <a:cubicBezTo>
                    <a:pt x="68" y="179"/>
                    <a:pt x="57" y="168"/>
                    <a:pt x="57" y="146"/>
                  </a:cubicBezTo>
                  <a:cubicBezTo>
                    <a:pt x="57" y="112"/>
                    <a:pt x="45" y="101"/>
                    <a:pt x="45" y="90"/>
                  </a:cubicBezTo>
                  <a:cubicBezTo>
                    <a:pt x="45" y="68"/>
                    <a:pt x="57" y="56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4"/>
            <p:cNvSpPr/>
            <p:nvPr/>
          </p:nvSpPr>
          <p:spPr>
            <a:xfrm rot="1205253">
              <a:off x="6556393" y="3037632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12" y="0"/>
                  </a:moveTo>
                  <a:lnTo>
                    <a:pt x="57" y="11"/>
                  </a:ln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3" y="245"/>
                  </a:lnTo>
                  <a:lnTo>
                    <a:pt x="213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4"/>
            <p:cNvSpPr/>
            <p:nvPr/>
          </p:nvSpPr>
          <p:spPr>
            <a:xfrm rot="1205253">
              <a:off x="6550245" y="3078489"/>
              <a:ext cx="19391" cy="24489"/>
            </a:xfrm>
            <a:custGeom>
              <a:avLst/>
              <a:gdLst/>
              <a:ahLst/>
              <a:cxnLst/>
              <a:rect l="l" t="t" r="r" b="b"/>
              <a:pathLst>
                <a:path w="213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" y="101"/>
                  </a:lnTo>
                  <a:lnTo>
                    <a:pt x="57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13" y="235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4"/>
            <p:cNvSpPr/>
            <p:nvPr/>
          </p:nvSpPr>
          <p:spPr>
            <a:xfrm rot="1205253">
              <a:off x="6613959" y="292152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6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2" y="246"/>
                  </a:lnTo>
                  <a:lnTo>
                    <a:pt x="212" y="212"/>
                  </a:lnTo>
                  <a:lnTo>
                    <a:pt x="146" y="223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4"/>
            <p:cNvSpPr/>
            <p:nvPr/>
          </p:nvSpPr>
          <p:spPr>
            <a:xfrm rot="1205253">
              <a:off x="6607639" y="2962444"/>
              <a:ext cx="19391" cy="25400"/>
            </a:xfrm>
            <a:custGeom>
              <a:avLst/>
              <a:gdLst/>
              <a:ahLst/>
              <a:cxnLst/>
              <a:rect l="l" t="t" r="r" b="b"/>
              <a:pathLst>
                <a:path w="213" h="279" extrusionOk="0">
                  <a:moveTo>
                    <a:pt x="101" y="0"/>
                  </a:moveTo>
                  <a:lnTo>
                    <a:pt x="57" y="11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57" y="56"/>
                  </a:lnTo>
                  <a:lnTo>
                    <a:pt x="90" y="234"/>
                  </a:lnTo>
                  <a:lnTo>
                    <a:pt x="34" y="245"/>
                  </a:lnTo>
                  <a:lnTo>
                    <a:pt x="34" y="279"/>
                  </a:lnTo>
                  <a:lnTo>
                    <a:pt x="213" y="245"/>
                  </a:lnTo>
                  <a:lnTo>
                    <a:pt x="201" y="212"/>
                  </a:lnTo>
                  <a:lnTo>
                    <a:pt x="146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4"/>
            <p:cNvSpPr/>
            <p:nvPr/>
          </p:nvSpPr>
          <p:spPr>
            <a:xfrm rot="1205253">
              <a:off x="6600595" y="300261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7"/>
                    <a:pt x="112" y="68"/>
                    <a:pt x="123" y="79"/>
                  </a:cubicBezTo>
                  <a:cubicBezTo>
                    <a:pt x="123" y="90"/>
                    <a:pt x="123" y="101"/>
                    <a:pt x="135" y="134"/>
                  </a:cubicBezTo>
                  <a:cubicBezTo>
                    <a:pt x="135" y="157"/>
                    <a:pt x="135" y="168"/>
                    <a:pt x="135" y="179"/>
                  </a:cubicBezTo>
                  <a:cubicBezTo>
                    <a:pt x="135" y="201"/>
                    <a:pt x="135" y="212"/>
                    <a:pt x="135" y="212"/>
                  </a:cubicBezTo>
                  <a:cubicBezTo>
                    <a:pt x="135" y="224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24"/>
                    <a:pt x="79" y="212"/>
                    <a:pt x="68" y="201"/>
                  </a:cubicBezTo>
                  <a:cubicBezTo>
                    <a:pt x="68" y="179"/>
                    <a:pt x="68" y="168"/>
                    <a:pt x="57" y="146"/>
                  </a:cubicBezTo>
                  <a:cubicBezTo>
                    <a:pt x="57" y="123"/>
                    <a:pt x="57" y="101"/>
                    <a:pt x="57" y="90"/>
                  </a:cubicBezTo>
                  <a:cubicBezTo>
                    <a:pt x="57" y="79"/>
                    <a:pt x="57" y="68"/>
                    <a:pt x="57" y="57"/>
                  </a:cubicBezTo>
                  <a:cubicBezTo>
                    <a:pt x="68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57" y="12"/>
                    <a:pt x="34" y="12"/>
                    <a:pt x="23" y="23"/>
                  </a:cubicBezTo>
                  <a:cubicBezTo>
                    <a:pt x="12" y="45"/>
                    <a:pt x="12" y="57"/>
                    <a:pt x="1" y="79"/>
                  </a:cubicBezTo>
                  <a:cubicBezTo>
                    <a:pt x="1" y="101"/>
                    <a:pt x="1" y="123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4"/>
                  </a:cubicBezTo>
                  <a:cubicBezTo>
                    <a:pt x="190" y="201"/>
                    <a:pt x="190" y="168"/>
                    <a:pt x="179" y="123"/>
                  </a:cubicBezTo>
                  <a:cubicBezTo>
                    <a:pt x="179" y="79"/>
                    <a:pt x="168" y="45"/>
                    <a:pt x="146" y="23"/>
                  </a:cubicBezTo>
                  <a:cubicBezTo>
                    <a:pt x="123" y="12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4"/>
            <p:cNvSpPr/>
            <p:nvPr/>
          </p:nvSpPr>
          <p:spPr>
            <a:xfrm rot="1205253">
              <a:off x="6594176" y="3043689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3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4"/>
            <p:cNvSpPr/>
            <p:nvPr/>
          </p:nvSpPr>
          <p:spPr>
            <a:xfrm rot="1205253">
              <a:off x="6586797" y="308432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57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90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4"/>
            <p:cNvSpPr/>
            <p:nvPr/>
          </p:nvSpPr>
          <p:spPr>
            <a:xfrm rot="1205253">
              <a:off x="6651482" y="2928539"/>
              <a:ext cx="18390" cy="24489"/>
            </a:xfrm>
            <a:custGeom>
              <a:avLst/>
              <a:gdLst/>
              <a:ahLst/>
              <a:cxnLst/>
              <a:rect l="l" t="t" r="r" b="b"/>
              <a:pathLst>
                <a:path w="202" h="269" extrusionOk="0">
                  <a:moveTo>
                    <a:pt x="57" y="1"/>
                  </a:moveTo>
                  <a:lnTo>
                    <a:pt x="1" y="57"/>
                  </a:lnTo>
                  <a:lnTo>
                    <a:pt x="1" y="101"/>
                  </a:lnTo>
                  <a:lnTo>
                    <a:pt x="57" y="45"/>
                  </a:lnTo>
                  <a:lnTo>
                    <a:pt x="90" y="224"/>
                  </a:lnTo>
                  <a:lnTo>
                    <a:pt x="23" y="235"/>
                  </a:lnTo>
                  <a:lnTo>
                    <a:pt x="34" y="268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4"/>
            <p:cNvSpPr/>
            <p:nvPr/>
          </p:nvSpPr>
          <p:spPr>
            <a:xfrm rot="1205253">
              <a:off x="6644191" y="296928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90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3" y="234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4"/>
            <p:cNvSpPr/>
            <p:nvPr/>
          </p:nvSpPr>
          <p:spPr>
            <a:xfrm rot="1205253">
              <a:off x="6637102" y="3008796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12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5" y="279"/>
                  </a:lnTo>
                  <a:lnTo>
                    <a:pt x="213" y="246"/>
                  </a:lnTo>
                  <a:lnTo>
                    <a:pt x="213" y="212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4"/>
            <p:cNvSpPr/>
            <p:nvPr/>
          </p:nvSpPr>
          <p:spPr>
            <a:xfrm rot="1205253">
              <a:off x="6631071" y="3049411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6"/>
                    <a:pt x="111" y="67"/>
                    <a:pt x="111" y="78"/>
                  </a:cubicBezTo>
                  <a:cubicBezTo>
                    <a:pt x="123" y="90"/>
                    <a:pt x="123" y="101"/>
                    <a:pt x="134" y="134"/>
                  </a:cubicBezTo>
                  <a:cubicBezTo>
                    <a:pt x="134" y="156"/>
                    <a:pt x="134" y="167"/>
                    <a:pt x="134" y="179"/>
                  </a:cubicBezTo>
                  <a:cubicBezTo>
                    <a:pt x="134" y="201"/>
                    <a:pt x="134" y="212"/>
                    <a:pt x="134" y="212"/>
                  </a:cubicBezTo>
                  <a:cubicBezTo>
                    <a:pt x="123" y="223"/>
                    <a:pt x="123" y="223"/>
                    <a:pt x="111" y="223"/>
                  </a:cubicBezTo>
                  <a:cubicBezTo>
                    <a:pt x="108" y="227"/>
                    <a:pt x="104" y="228"/>
                    <a:pt x="101" y="228"/>
                  </a:cubicBezTo>
                  <a:cubicBezTo>
                    <a:pt x="94" y="228"/>
                    <a:pt x="89" y="223"/>
                    <a:pt x="89" y="223"/>
                  </a:cubicBezTo>
                  <a:cubicBezTo>
                    <a:pt x="78" y="223"/>
                    <a:pt x="78" y="212"/>
                    <a:pt x="67" y="201"/>
                  </a:cubicBezTo>
                  <a:cubicBezTo>
                    <a:pt x="67" y="190"/>
                    <a:pt x="56" y="167"/>
                    <a:pt x="56" y="145"/>
                  </a:cubicBezTo>
                  <a:cubicBezTo>
                    <a:pt x="45" y="123"/>
                    <a:pt x="45" y="101"/>
                    <a:pt x="45" y="90"/>
                  </a:cubicBezTo>
                  <a:cubicBezTo>
                    <a:pt x="45" y="78"/>
                    <a:pt x="45" y="67"/>
                    <a:pt x="56" y="56"/>
                  </a:cubicBezTo>
                  <a:cubicBezTo>
                    <a:pt x="56" y="56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45" y="12"/>
                    <a:pt x="33" y="12"/>
                    <a:pt x="22" y="34"/>
                  </a:cubicBezTo>
                  <a:cubicBezTo>
                    <a:pt x="11" y="45"/>
                    <a:pt x="0" y="56"/>
                    <a:pt x="0" y="78"/>
                  </a:cubicBezTo>
                  <a:cubicBezTo>
                    <a:pt x="0" y="101"/>
                    <a:pt x="0" y="123"/>
                    <a:pt x="0" y="156"/>
                  </a:cubicBezTo>
                  <a:cubicBezTo>
                    <a:pt x="20" y="234"/>
                    <a:pt x="48" y="270"/>
                    <a:pt x="92" y="270"/>
                  </a:cubicBezTo>
                  <a:cubicBezTo>
                    <a:pt x="98" y="270"/>
                    <a:pt x="105" y="269"/>
                    <a:pt x="111" y="268"/>
                  </a:cubicBezTo>
                  <a:cubicBezTo>
                    <a:pt x="145" y="257"/>
                    <a:pt x="167" y="245"/>
                    <a:pt x="178" y="223"/>
                  </a:cubicBezTo>
                  <a:cubicBezTo>
                    <a:pt x="189" y="201"/>
                    <a:pt x="189" y="167"/>
                    <a:pt x="178" y="123"/>
                  </a:cubicBezTo>
                  <a:cubicBezTo>
                    <a:pt x="167" y="78"/>
                    <a:pt x="156" y="45"/>
                    <a:pt x="145" y="23"/>
                  </a:cubicBezTo>
                  <a:cubicBezTo>
                    <a:pt x="123" y="12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4"/>
            <p:cNvSpPr/>
            <p:nvPr/>
          </p:nvSpPr>
          <p:spPr>
            <a:xfrm rot="1205253">
              <a:off x="6623520" y="3090197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46" y="279"/>
                  </a:lnTo>
                  <a:lnTo>
                    <a:pt x="213" y="246"/>
                  </a:lnTo>
                  <a:lnTo>
                    <a:pt x="201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4"/>
            <p:cNvSpPr/>
            <p:nvPr/>
          </p:nvSpPr>
          <p:spPr>
            <a:xfrm rot="1205253">
              <a:off x="6688221" y="2934233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0"/>
                  </a:moveTo>
                  <a:cubicBezTo>
                    <a:pt x="91" y="40"/>
                    <a:pt x="94" y="45"/>
                    <a:pt x="101" y="45"/>
                  </a:cubicBezTo>
                  <a:cubicBezTo>
                    <a:pt x="101" y="45"/>
                    <a:pt x="112" y="57"/>
                    <a:pt x="112" y="68"/>
                  </a:cubicBezTo>
                  <a:cubicBezTo>
                    <a:pt x="123" y="79"/>
                    <a:pt x="123" y="101"/>
                    <a:pt x="135" y="123"/>
                  </a:cubicBezTo>
                  <a:cubicBezTo>
                    <a:pt x="135" y="146"/>
                    <a:pt x="135" y="168"/>
                    <a:pt x="135" y="179"/>
                  </a:cubicBezTo>
                  <a:cubicBezTo>
                    <a:pt x="135" y="190"/>
                    <a:pt x="135" y="201"/>
                    <a:pt x="135" y="213"/>
                  </a:cubicBezTo>
                  <a:cubicBezTo>
                    <a:pt x="123" y="213"/>
                    <a:pt x="123" y="224"/>
                    <a:pt x="112" y="224"/>
                  </a:cubicBezTo>
                  <a:lnTo>
                    <a:pt x="90" y="224"/>
                  </a:lnTo>
                  <a:cubicBezTo>
                    <a:pt x="79" y="213"/>
                    <a:pt x="79" y="201"/>
                    <a:pt x="68" y="190"/>
                  </a:cubicBezTo>
                  <a:cubicBezTo>
                    <a:pt x="68" y="179"/>
                    <a:pt x="57" y="157"/>
                    <a:pt x="57" y="135"/>
                  </a:cubicBezTo>
                  <a:cubicBezTo>
                    <a:pt x="46" y="112"/>
                    <a:pt x="46" y="101"/>
                    <a:pt x="46" y="79"/>
                  </a:cubicBezTo>
                  <a:cubicBezTo>
                    <a:pt x="46" y="68"/>
                    <a:pt x="46" y="57"/>
                    <a:pt x="57" y="57"/>
                  </a:cubicBezTo>
                  <a:cubicBezTo>
                    <a:pt x="57" y="45"/>
                    <a:pt x="68" y="45"/>
                    <a:pt x="79" y="45"/>
                  </a:cubicBezTo>
                  <a:cubicBezTo>
                    <a:pt x="83" y="42"/>
                    <a:pt x="85" y="40"/>
                    <a:pt x="87" y="40"/>
                  </a:cubicBezTo>
                  <a:close/>
                  <a:moveTo>
                    <a:pt x="68" y="1"/>
                  </a:moveTo>
                  <a:cubicBezTo>
                    <a:pt x="46" y="1"/>
                    <a:pt x="34" y="12"/>
                    <a:pt x="23" y="23"/>
                  </a:cubicBezTo>
                  <a:cubicBezTo>
                    <a:pt x="12" y="34"/>
                    <a:pt x="1" y="57"/>
                    <a:pt x="1" y="68"/>
                  </a:cubicBezTo>
                  <a:cubicBezTo>
                    <a:pt x="1" y="90"/>
                    <a:pt x="1" y="123"/>
                    <a:pt x="1" y="146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3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8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4"/>
            <p:cNvSpPr/>
            <p:nvPr/>
          </p:nvSpPr>
          <p:spPr>
            <a:xfrm rot="1205253">
              <a:off x="6798236" y="2952629"/>
              <a:ext cx="18390" cy="24034"/>
            </a:xfrm>
            <a:custGeom>
              <a:avLst/>
              <a:gdLst/>
              <a:ahLst/>
              <a:cxnLst/>
              <a:rect l="l" t="t" r="r" b="b"/>
              <a:pathLst>
                <a:path w="202" h="264" extrusionOk="0">
                  <a:moveTo>
                    <a:pt x="90" y="39"/>
                  </a:moveTo>
                  <a:cubicBezTo>
                    <a:pt x="90" y="39"/>
                    <a:pt x="101" y="39"/>
                    <a:pt x="112" y="50"/>
                  </a:cubicBezTo>
                  <a:cubicBezTo>
                    <a:pt x="112" y="50"/>
                    <a:pt x="124" y="61"/>
                    <a:pt x="124" y="72"/>
                  </a:cubicBezTo>
                  <a:cubicBezTo>
                    <a:pt x="135" y="83"/>
                    <a:pt x="135" y="105"/>
                    <a:pt x="135" y="128"/>
                  </a:cubicBezTo>
                  <a:cubicBezTo>
                    <a:pt x="146" y="150"/>
                    <a:pt x="146" y="172"/>
                    <a:pt x="146" y="183"/>
                  </a:cubicBezTo>
                  <a:cubicBezTo>
                    <a:pt x="146" y="194"/>
                    <a:pt x="146" y="206"/>
                    <a:pt x="135" y="217"/>
                  </a:cubicBezTo>
                  <a:cubicBezTo>
                    <a:pt x="135" y="217"/>
                    <a:pt x="124" y="228"/>
                    <a:pt x="124" y="228"/>
                  </a:cubicBezTo>
                  <a:cubicBezTo>
                    <a:pt x="112" y="228"/>
                    <a:pt x="101" y="228"/>
                    <a:pt x="90" y="217"/>
                  </a:cubicBezTo>
                  <a:cubicBezTo>
                    <a:pt x="90" y="217"/>
                    <a:pt x="79" y="206"/>
                    <a:pt x="79" y="194"/>
                  </a:cubicBezTo>
                  <a:cubicBezTo>
                    <a:pt x="68" y="183"/>
                    <a:pt x="68" y="161"/>
                    <a:pt x="68" y="139"/>
                  </a:cubicBezTo>
                  <a:cubicBezTo>
                    <a:pt x="57" y="117"/>
                    <a:pt x="57" y="94"/>
                    <a:pt x="57" y="83"/>
                  </a:cubicBezTo>
                  <a:cubicBezTo>
                    <a:pt x="57" y="72"/>
                    <a:pt x="57" y="61"/>
                    <a:pt x="68" y="50"/>
                  </a:cubicBezTo>
                  <a:cubicBezTo>
                    <a:pt x="68" y="50"/>
                    <a:pt x="79" y="39"/>
                    <a:pt x="90" y="39"/>
                  </a:cubicBezTo>
                  <a:close/>
                  <a:moveTo>
                    <a:pt x="103" y="1"/>
                  </a:moveTo>
                  <a:cubicBezTo>
                    <a:pt x="96" y="1"/>
                    <a:pt x="88" y="2"/>
                    <a:pt x="79" y="5"/>
                  </a:cubicBezTo>
                  <a:cubicBezTo>
                    <a:pt x="57" y="5"/>
                    <a:pt x="46" y="16"/>
                    <a:pt x="34" y="27"/>
                  </a:cubicBezTo>
                  <a:cubicBezTo>
                    <a:pt x="23" y="39"/>
                    <a:pt x="12" y="50"/>
                    <a:pt x="12" y="72"/>
                  </a:cubicBezTo>
                  <a:cubicBezTo>
                    <a:pt x="1" y="94"/>
                    <a:pt x="12" y="117"/>
                    <a:pt x="12" y="150"/>
                  </a:cubicBezTo>
                  <a:cubicBezTo>
                    <a:pt x="32" y="228"/>
                    <a:pt x="60" y="263"/>
                    <a:pt x="104" y="263"/>
                  </a:cubicBezTo>
                  <a:cubicBezTo>
                    <a:pt x="110" y="263"/>
                    <a:pt x="117" y="263"/>
                    <a:pt x="124" y="261"/>
                  </a:cubicBezTo>
                  <a:cubicBezTo>
                    <a:pt x="157" y="261"/>
                    <a:pt x="179" y="239"/>
                    <a:pt x="190" y="217"/>
                  </a:cubicBezTo>
                  <a:cubicBezTo>
                    <a:pt x="201" y="194"/>
                    <a:pt x="201" y="161"/>
                    <a:pt x="190" y="117"/>
                  </a:cubicBezTo>
                  <a:cubicBezTo>
                    <a:pt x="179" y="72"/>
                    <a:pt x="168" y="39"/>
                    <a:pt x="146" y="27"/>
                  </a:cubicBezTo>
                  <a:cubicBezTo>
                    <a:pt x="138" y="11"/>
                    <a:pt x="124" y="1"/>
                    <a:pt x="103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4"/>
            <p:cNvSpPr/>
            <p:nvPr/>
          </p:nvSpPr>
          <p:spPr>
            <a:xfrm rot="1205253">
              <a:off x="6835769" y="2959097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86" y="40"/>
                  </a:moveTo>
                  <a:cubicBezTo>
                    <a:pt x="90" y="40"/>
                    <a:pt x="93" y="45"/>
                    <a:pt x="100" y="45"/>
                  </a:cubicBezTo>
                  <a:cubicBezTo>
                    <a:pt x="100" y="45"/>
                    <a:pt x="112" y="56"/>
                    <a:pt x="112" y="67"/>
                  </a:cubicBezTo>
                  <a:cubicBezTo>
                    <a:pt x="123" y="78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01"/>
                    <a:pt x="67" y="190"/>
                  </a:cubicBezTo>
                  <a:cubicBezTo>
                    <a:pt x="67" y="178"/>
                    <a:pt x="56" y="156"/>
                    <a:pt x="56" y="134"/>
                  </a:cubicBezTo>
                  <a:cubicBezTo>
                    <a:pt x="56" y="112"/>
                    <a:pt x="45" y="100"/>
                    <a:pt x="45" y="78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ubicBezTo>
                    <a:pt x="82" y="41"/>
                    <a:pt x="84" y="40"/>
                    <a:pt x="86" y="40"/>
                  </a:cubicBezTo>
                  <a:close/>
                  <a:moveTo>
                    <a:pt x="67" y="0"/>
                  </a:moveTo>
                  <a:cubicBezTo>
                    <a:pt x="45" y="0"/>
                    <a:pt x="34" y="11"/>
                    <a:pt x="22" y="22"/>
                  </a:cubicBezTo>
                  <a:cubicBezTo>
                    <a:pt x="11" y="34"/>
                    <a:pt x="0" y="56"/>
                    <a:pt x="0" y="67"/>
                  </a:cubicBezTo>
                  <a:cubicBezTo>
                    <a:pt x="0" y="89"/>
                    <a:pt x="0" y="123"/>
                    <a:pt x="0" y="145"/>
                  </a:cubicBezTo>
                  <a:cubicBezTo>
                    <a:pt x="20" y="225"/>
                    <a:pt x="49" y="269"/>
                    <a:pt x="95" y="269"/>
                  </a:cubicBezTo>
                  <a:cubicBezTo>
                    <a:pt x="100" y="269"/>
                    <a:pt x="106" y="269"/>
                    <a:pt x="112" y="267"/>
                  </a:cubicBezTo>
                  <a:cubicBezTo>
                    <a:pt x="145" y="256"/>
                    <a:pt x="167" y="245"/>
                    <a:pt x="178" y="212"/>
                  </a:cubicBezTo>
                  <a:cubicBezTo>
                    <a:pt x="189" y="190"/>
                    <a:pt x="189" y="156"/>
                    <a:pt x="178" y="112"/>
                  </a:cubicBezTo>
                  <a:cubicBezTo>
                    <a:pt x="167" y="67"/>
                    <a:pt x="156" y="45"/>
                    <a:pt x="145" y="22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4"/>
            <p:cNvSpPr/>
            <p:nvPr/>
          </p:nvSpPr>
          <p:spPr>
            <a:xfrm rot="1205253">
              <a:off x="6872493" y="2964966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78"/>
                  </a:cubicBezTo>
                  <a:cubicBezTo>
                    <a:pt x="123" y="89"/>
                    <a:pt x="123" y="100"/>
                    <a:pt x="134" y="123"/>
                  </a:cubicBezTo>
                  <a:cubicBezTo>
                    <a:pt x="134" y="145"/>
                    <a:pt x="134" y="167"/>
                    <a:pt x="134" y="178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67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49" y="269"/>
                    <a:pt x="103" y="269"/>
                  </a:cubicBezTo>
                  <a:cubicBezTo>
                    <a:pt x="109" y="269"/>
                    <a:pt x="116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89" y="190"/>
                    <a:pt x="189" y="156"/>
                    <a:pt x="178" y="123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0"/>
                    <a:pt x="100" y="0"/>
                    <a:pt x="67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4"/>
            <p:cNvSpPr/>
            <p:nvPr/>
          </p:nvSpPr>
          <p:spPr>
            <a:xfrm rot="1205253">
              <a:off x="6577453" y="2915340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101" y="45"/>
                  </a:moveTo>
                  <a:cubicBezTo>
                    <a:pt x="112" y="56"/>
                    <a:pt x="112" y="56"/>
                    <a:pt x="123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79" y="212"/>
                    <a:pt x="68" y="190"/>
                  </a:cubicBezTo>
                  <a:cubicBezTo>
                    <a:pt x="68" y="179"/>
                    <a:pt x="57" y="168"/>
                    <a:pt x="57" y="145"/>
                  </a:cubicBezTo>
                  <a:cubicBezTo>
                    <a:pt x="57" y="123"/>
                    <a:pt x="45" y="101"/>
                    <a:pt x="45" y="90"/>
                  </a:cubicBezTo>
                  <a:cubicBezTo>
                    <a:pt x="45" y="68"/>
                    <a:pt x="57" y="68"/>
                    <a:pt x="57" y="56"/>
                  </a:cubicBezTo>
                  <a:cubicBezTo>
                    <a:pt x="57" y="45"/>
                    <a:pt x="68" y="45"/>
                    <a:pt x="79" y="45"/>
                  </a:cubicBezTo>
                  <a:close/>
                  <a:moveTo>
                    <a:pt x="68" y="1"/>
                  </a:moveTo>
                  <a:cubicBezTo>
                    <a:pt x="45" y="12"/>
                    <a:pt x="34" y="12"/>
                    <a:pt x="23" y="23"/>
                  </a:cubicBezTo>
                  <a:cubicBezTo>
                    <a:pt x="12" y="34"/>
                    <a:pt x="1" y="56"/>
                    <a:pt x="1" y="79"/>
                  </a:cubicBezTo>
                  <a:cubicBezTo>
                    <a:pt x="1" y="90"/>
                    <a:pt x="1" y="123"/>
                    <a:pt x="12" y="157"/>
                  </a:cubicBezTo>
                  <a:cubicBezTo>
                    <a:pt x="22" y="227"/>
                    <a:pt x="50" y="270"/>
                    <a:pt x="104" y="270"/>
                  </a:cubicBezTo>
                  <a:cubicBezTo>
                    <a:pt x="110" y="270"/>
                    <a:pt x="117" y="269"/>
                    <a:pt x="123" y="268"/>
                  </a:cubicBezTo>
                  <a:cubicBezTo>
                    <a:pt x="146" y="257"/>
                    <a:pt x="168" y="246"/>
                    <a:pt x="179" y="223"/>
                  </a:cubicBezTo>
                  <a:cubicBezTo>
                    <a:pt x="190" y="190"/>
                    <a:pt x="190" y="157"/>
                    <a:pt x="179" y="123"/>
                  </a:cubicBezTo>
                  <a:cubicBezTo>
                    <a:pt x="179" y="79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4"/>
            <p:cNvSpPr/>
            <p:nvPr/>
          </p:nvSpPr>
          <p:spPr>
            <a:xfrm rot="1205253">
              <a:off x="6540729" y="2909471"/>
              <a:ext cx="17388" cy="24580"/>
            </a:xfrm>
            <a:custGeom>
              <a:avLst/>
              <a:gdLst/>
              <a:ahLst/>
              <a:cxnLst/>
              <a:rect l="l" t="t" r="r" b="b"/>
              <a:pathLst>
                <a:path w="191" h="270" extrusionOk="0">
                  <a:moveTo>
                    <a:pt x="87" y="40"/>
                  </a:moveTo>
                  <a:cubicBezTo>
                    <a:pt x="91" y="40"/>
                    <a:pt x="94" y="45"/>
                    <a:pt x="101" y="45"/>
                  </a:cubicBezTo>
                  <a:cubicBezTo>
                    <a:pt x="101" y="45"/>
                    <a:pt x="112" y="56"/>
                    <a:pt x="112" y="67"/>
                  </a:cubicBezTo>
                  <a:cubicBezTo>
                    <a:pt x="123" y="79"/>
                    <a:pt x="123" y="101"/>
                    <a:pt x="123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190"/>
                    <a:pt x="134" y="201"/>
                    <a:pt x="134" y="212"/>
                  </a:cubicBezTo>
                  <a:cubicBezTo>
                    <a:pt x="123" y="212"/>
                    <a:pt x="123" y="223"/>
                    <a:pt x="112" y="223"/>
                  </a:cubicBezTo>
                  <a:lnTo>
                    <a:pt x="90" y="223"/>
                  </a:lnTo>
                  <a:cubicBezTo>
                    <a:pt x="79" y="212"/>
                    <a:pt x="68" y="201"/>
                    <a:pt x="68" y="190"/>
                  </a:cubicBezTo>
                  <a:cubicBezTo>
                    <a:pt x="68" y="179"/>
                    <a:pt x="56" y="157"/>
                    <a:pt x="56" y="134"/>
                  </a:cubicBezTo>
                  <a:cubicBezTo>
                    <a:pt x="45" y="112"/>
                    <a:pt x="45" y="101"/>
                    <a:pt x="45" y="79"/>
                  </a:cubicBezTo>
                  <a:cubicBezTo>
                    <a:pt x="45" y="67"/>
                    <a:pt x="45" y="56"/>
                    <a:pt x="56" y="56"/>
                  </a:cubicBezTo>
                  <a:cubicBezTo>
                    <a:pt x="56" y="45"/>
                    <a:pt x="68" y="45"/>
                    <a:pt x="79" y="45"/>
                  </a:cubicBezTo>
                  <a:cubicBezTo>
                    <a:pt x="82" y="41"/>
                    <a:pt x="85" y="40"/>
                    <a:pt x="87" y="40"/>
                  </a:cubicBezTo>
                  <a:close/>
                  <a:moveTo>
                    <a:pt x="68" y="1"/>
                  </a:moveTo>
                  <a:cubicBezTo>
                    <a:pt x="45" y="1"/>
                    <a:pt x="34" y="12"/>
                    <a:pt x="23" y="23"/>
                  </a:cubicBezTo>
                  <a:cubicBezTo>
                    <a:pt x="12" y="34"/>
                    <a:pt x="1" y="56"/>
                    <a:pt x="1" y="67"/>
                  </a:cubicBezTo>
                  <a:cubicBezTo>
                    <a:pt x="1" y="90"/>
                    <a:pt x="1" y="123"/>
                    <a:pt x="1" y="145"/>
                  </a:cubicBezTo>
                  <a:cubicBezTo>
                    <a:pt x="21" y="226"/>
                    <a:pt x="50" y="270"/>
                    <a:pt x="96" y="270"/>
                  </a:cubicBezTo>
                  <a:cubicBezTo>
                    <a:pt x="101" y="270"/>
                    <a:pt x="107" y="269"/>
                    <a:pt x="112" y="268"/>
                  </a:cubicBezTo>
                  <a:cubicBezTo>
                    <a:pt x="146" y="257"/>
                    <a:pt x="168" y="246"/>
                    <a:pt x="179" y="212"/>
                  </a:cubicBezTo>
                  <a:cubicBezTo>
                    <a:pt x="190" y="190"/>
                    <a:pt x="190" y="157"/>
                    <a:pt x="179" y="112"/>
                  </a:cubicBezTo>
                  <a:cubicBezTo>
                    <a:pt x="168" y="67"/>
                    <a:pt x="157" y="45"/>
                    <a:pt x="146" y="23"/>
                  </a:cubicBezTo>
                  <a:cubicBezTo>
                    <a:pt x="123" y="1"/>
                    <a:pt x="101" y="1"/>
                    <a:pt x="6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4"/>
            <p:cNvSpPr/>
            <p:nvPr/>
          </p:nvSpPr>
          <p:spPr>
            <a:xfrm rot="1205253">
              <a:off x="6503269" y="2903107"/>
              <a:ext cx="18390" cy="23943"/>
            </a:xfrm>
            <a:custGeom>
              <a:avLst/>
              <a:gdLst/>
              <a:ahLst/>
              <a:cxnLst/>
              <a:rect l="l" t="t" r="r" b="b"/>
              <a:pathLst>
                <a:path w="202" h="263" extrusionOk="0">
                  <a:moveTo>
                    <a:pt x="79" y="38"/>
                  </a:moveTo>
                  <a:cubicBezTo>
                    <a:pt x="90" y="38"/>
                    <a:pt x="101" y="38"/>
                    <a:pt x="112" y="49"/>
                  </a:cubicBezTo>
                  <a:cubicBezTo>
                    <a:pt x="112" y="49"/>
                    <a:pt x="123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49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7"/>
                    <a:pt x="112" y="227"/>
                  </a:cubicBezTo>
                  <a:cubicBezTo>
                    <a:pt x="112" y="227"/>
                    <a:pt x="101" y="227"/>
                    <a:pt x="90" y="216"/>
                  </a:cubicBezTo>
                  <a:cubicBezTo>
                    <a:pt x="90" y="216"/>
                    <a:pt x="79" y="205"/>
                    <a:pt x="79" y="194"/>
                  </a:cubicBezTo>
                  <a:cubicBezTo>
                    <a:pt x="67" y="183"/>
                    <a:pt x="67" y="161"/>
                    <a:pt x="67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49"/>
                  </a:cubicBezTo>
                  <a:cubicBezTo>
                    <a:pt x="67" y="49"/>
                    <a:pt x="67" y="38"/>
                    <a:pt x="79" y="38"/>
                  </a:cubicBezTo>
                  <a:close/>
                  <a:moveTo>
                    <a:pt x="98" y="0"/>
                  </a:moveTo>
                  <a:cubicBezTo>
                    <a:pt x="91" y="0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8"/>
                    <a:pt x="12" y="49"/>
                    <a:pt x="12" y="71"/>
                  </a:cubicBezTo>
                  <a:cubicBezTo>
                    <a:pt x="1" y="94"/>
                    <a:pt x="1" y="116"/>
                    <a:pt x="12" y="149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2"/>
                    <a:pt x="123" y="261"/>
                  </a:cubicBezTo>
                  <a:cubicBezTo>
                    <a:pt x="157" y="261"/>
                    <a:pt x="168" y="239"/>
                    <a:pt x="179" y="216"/>
                  </a:cubicBezTo>
                  <a:cubicBezTo>
                    <a:pt x="190" y="194"/>
                    <a:pt x="201" y="161"/>
                    <a:pt x="190" y="116"/>
                  </a:cubicBezTo>
                  <a:cubicBezTo>
                    <a:pt x="179" y="71"/>
                    <a:pt x="168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4"/>
            <p:cNvSpPr/>
            <p:nvPr/>
          </p:nvSpPr>
          <p:spPr>
            <a:xfrm rot="1205253">
              <a:off x="6466591" y="2896977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101" y="39"/>
                  </a:moveTo>
                  <a:cubicBezTo>
                    <a:pt x="112" y="50"/>
                    <a:pt x="112" y="61"/>
                    <a:pt x="123" y="72"/>
                  </a:cubicBezTo>
                  <a:cubicBezTo>
                    <a:pt x="123" y="84"/>
                    <a:pt x="134" y="106"/>
                    <a:pt x="134" y="128"/>
                  </a:cubicBezTo>
                  <a:cubicBezTo>
                    <a:pt x="134" y="150"/>
                    <a:pt x="145" y="162"/>
                    <a:pt x="145" y="184"/>
                  </a:cubicBezTo>
                  <a:cubicBezTo>
                    <a:pt x="145" y="195"/>
                    <a:pt x="134" y="206"/>
                    <a:pt x="134" y="206"/>
                  </a:cubicBezTo>
                  <a:cubicBezTo>
                    <a:pt x="134" y="217"/>
                    <a:pt x="123" y="217"/>
                    <a:pt x="112" y="217"/>
                  </a:cubicBezTo>
                  <a:cubicBezTo>
                    <a:pt x="108" y="221"/>
                    <a:pt x="106" y="222"/>
                    <a:pt x="104" y="222"/>
                  </a:cubicBezTo>
                  <a:cubicBezTo>
                    <a:pt x="100" y="222"/>
                    <a:pt x="97" y="217"/>
                    <a:pt x="90" y="217"/>
                  </a:cubicBezTo>
                  <a:cubicBezTo>
                    <a:pt x="79" y="217"/>
                    <a:pt x="79" y="206"/>
                    <a:pt x="79" y="195"/>
                  </a:cubicBezTo>
                  <a:cubicBezTo>
                    <a:pt x="67" y="184"/>
                    <a:pt x="67" y="162"/>
                    <a:pt x="56" y="139"/>
                  </a:cubicBezTo>
                  <a:cubicBezTo>
                    <a:pt x="56" y="117"/>
                    <a:pt x="56" y="95"/>
                    <a:pt x="56" y="84"/>
                  </a:cubicBezTo>
                  <a:cubicBezTo>
                    <a:pt x="56" y="72"/>
                    <a:pt x="56" y="61"/>
                    <a:pt x="56" y="50"/>
                  </a:cubicBezTo>
                  <a:cubicBezTo>
                    <a:pt x="67" y="50"/>
                    <a:pt x="67" y="39"/>
                    <a:pt x="79" y="39"/>
                  </a:cubicBezTo>
                  <a:close/>
                  <a:moveTo>
                    <a:pt x="98" y="1"/>
                  </a:moveTo>
                  <a:cubicBezTo>
                    <a:pt x="92" y="1"/>
                    <a:pt x="85" y="2"/>
                    <a:pt x="79" y="6"/>
                  </a:cubicBezTo>
                  <a:cubicBezTo>
                    <a:pt x="56" y="6"/>
                    <a:pt x="34" y="17"/>
                    <a:pt x="23" y="28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5"/>
                    <a:pt x="1" y="117"/>
                    <a:pt x="12" y="150"/>
                  </a:cubicBezTo>
                  <a:cubicBezTo>
                    <a:pt x="22" y="229"/>
                    <a:pt x="57" y="264"/>
                    <a:pt x="103" y="264"/>
                  </a:cubicBezTo>
                  <a:cubicBezTo>
                    <a:pt x="110" y="264"/>
                    <a:pt x="116" y="263"/>
                    <a:pt x="123" y="262"/>
                  </a:cubicBezTo>
                  <a:cubicBezTo>
                    <a:pt x="145" y="262"/>
                    <a:pt x="168" y="240"/>
                    <a:pt x="179" y="217"/>
                  </a:cubicBezTo>
                  <a:cubicBezTo>
                    <a:pt x="190" y="195"/>
                    <a:pt x="190" y="162"/>
                    <a:pt x="190" y="117"/>
                  </a:cubicBezTo>
                  <a:cubicBezTo>
                    <a:pt x="179" y="72"/>
                    <a:pt x="168" y="39"/>
                    <a:pt x="145" y="17"/>
                  </a:cubicBezTo>
                  <a:cubicBezTo>
                    <a:pt x="130" y="9"/>
                    <a:pt x="114" y="1"/>
                    <a:pt x="9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4"/>
            <p:cNvSpPr/>
            <p:nvPr/>
          </p:nvSpPr>
          <p:spPr>
            <a:xfrm rot="1205253">
              <a:off x="6680914" y="2975154"/>
              <a:ext cx="19391" cy="24398"/>
            </a:xfrm>
            <a:custGeom>
              <a:avLst/>
              <a:gdLst/>
              <a:ahLst/>
              <a:cxnLst/>
              <a:rect l="l" t="t" r="r" b="b"/>
              <a:pathLst>
                <a:path w="213" h="268" extrusionOk="0">
                  <a:moveTo>
                    <a:pt x="57" y="0"/>
                  </a:moveTo>
                  <a:lnTo>
                    <a:pt x="1" y="56"/>
                  </a:lnTo>
                  <a:lnTo>
                    <a:pt x="12" y="101"/>
                  </a:lnTo>
                  <a:lnTo>
                    <a:pt x="68" y="45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3" y="246"/>
                  </a:lnTo>
                  <a:lnTo>
                    <a:pt x="201" y="201"/>
                  </a:lnTo>
                  <a:lnTo>
                    <a:pt x="146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4"/>
            <p:cNvSpPr/>
            <p:nvPr/>
          </p:nvSpPr>
          <p:spPr>
            <a:xfrm rot="1205253">
              <a:off x="6674854" y="3015025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12"/>
                  </a:lnTo>
                  <a:lnTo>
                    <a:pt x="56" y="57"/>
                  </a:lnTo>
                  <a:lnTo>
                    <a:pt x="89" y="235"/>
                  </a:lnTo>
                  <a:lnTo>
                    <a:pt x="22" y="246"/>
                  </a:lnTo>
                  <a:lnTo>
                    <a:pt x="33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4"/>
            <p:cNvSpPr/>
            <p:nvPr/>
          </p:nvSpPr>
          <p:spPr>
            <a:xfrm rot="1205253">
              <a:off x="6667593" y="3055599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3" y="245"/>
                  </a:lnTo>
                  <a:lnTo>
                    <a:pt x="33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4"/>
            <p:cNvSpPr/>
            <p:nvPr/>
          </p:nvSpPr>
          <p:spPr>
            <a:xfrm rot="1205253">
              <a:off x="6724727" y="2940419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01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24"/>
                  </a:lnTo>
                  <a:lnTo>
                    <a:pt x="34" y="235"/>
                  </a:lnTo>
                  <a:lnTo>
                    <a:pt x="34" y="279"/>
                  </a:lnTo>
                  <a:lnTo>
                    <a:pt x="213" y="246"/>
                  </a:lnTo>
                  <a:lnTo>
                    <a:pt x="201" y="213"/>
                  </a:lnTo>
                  <a:lnTo>
                    <a:pt x="146" y="213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4"/>
            <p:cNvSpPr/>
            <p:nvPr/>
          </p:nvSpPr>
          <p:spPr>
            <a:xfrm rot="1205253">
              <a:off x="6718525" y="2981181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0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22" y="234"/>
                  </a:lnTo>
                  <a:lnTo>
                    <a:pt x="33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34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4"/>
            <p:cNvSpPr/>
            <p:nvPr/>
          </p:nvSpPr>
          <p:spPr>
            <a:xfrm rot="1205253">
              <a:off x="6711390" y="3021954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0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33" y="234"/>
                  </a:lnTo>
                  <a:lnTo>
                    <a:pt x="33" y="267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4"/>
            <p:cNvSpPr/>
            <p:nvPr/>
          </p:nvSpPr>
          <p:spPr>
            <a:xfrm rot="1205253">
              <a:off x="6704409" y="3061768"/>
              <a:ext cx="17297" cy="23943"/>
            </a:xfrm>
            <a:custGeom>
              <a:avLst/>
              <a:gdLst/>
              <a:ahLst/>
              <a:cxnLst/>
              <a:rect l="l" t="t" r="r" b="b"/>
              <a:pathLst>
                <a:path w="190" h="263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1" y="49"/>
                    <a:pt x="111" y="60"/>
                    <a:pt x="123" y="71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34" y="149"/>
                    <a:pt x="145" y="172"/>
                    <a:pt x="145" y="183"/>
                  </a:cubicBezTo>
                  <a:cubicBezTo>
                    <a:pt x="145" y="194"/>
                    <a:pt x="134" y="205"/>
                    <a:pt x="134" y="216"/>
                  </a:cubicBezTo>
                  <a:cubicBezTo>
                    <a:pt x="134" y="216"/>
                    <a:pt x="123" y="227"/>
                    <a:pt x="111" y="227"/>
                  </a:cubicBezTo>
                  <a:cubicBezTo>
                    <a:pt x="100" y="227"/>
                    <a:pt x="100" y="227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1"/>
                    <a:pt x="56" y="60"/>
                    <a:pt x="56" y="60"/>
                  </a:cubicBezTo>
                  <a:cubicBezTo>
                    <a:pt x="67" y="49"/>
                    <a:pt x="67" y="49"/>
                    <a:pt x="78" y="38"/>
                  </a:cubicBezTo>
                  <a:close/>
                  <a:moveTo>
                    <a:pt x="96" y="0"/>
                  </a:moveTo>
                  <a:cubicBezTo>
                    <a:pt x="90" y="0"/>
                    <a:pt x="84" y="2"/>
                    <a:pt x="78" y="5"/>
                  </a:cubicBezTo>
                  <a:cubicBezTo>
                    <a:pt x="56" y="5"/>
                    <a:pt x="33" y="16"/>
                    <a:pt x="22" y="27"/>
                  </a:cubicBezTo>
                  <a:cubicBezTo>
                    <a:pt x="11" y="38"/>
                    <a:pt x="11" y="49"/>
                    <a:pt x="0" y="71"/>
                  </a:cubicBezTo>
                  <a:cubicBezTo>
                    <a:pt x="0" y="94"/>
                    <a:pt x="0" y="116"/>
                    <a:pt x="11" y="149"/>
                  </a:cubicBezTo>
                  <a:cubicBezTo>
                    <a:pt x="21" y="228"/>
                    <a:pt x="56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8" y="216"/>
                  </a:cubicBezTo>
                  <a:cubicBezTo>
                    <a:pt x="189" y="194"/>
                    <a:pt x="189" y="161"/>
                    <a:pt x="189" y="116"/>
                  </a:cubicBezTo>
                  <a:cubicBezTo>
                    <a:pt x="178" y="71"/>
                    <a:pt x="167" y="38"/>
                    <a:pt x="145" y="27"/>
                  </a:cubicBezTo>
                  <a:cubicBezTo>
                    <a:pt x="129" y="11"/>
                    <a:pt x="112" y="0"/>
                    <a:pt x="96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4"/>
            <p:cNvSpPr/>
            <p:nvPr/>
          </p:nvSpPr>
          <p:spPr>
            <a:xfrm rot="1205253">
              <a:off x="6698089" y="3102595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9"/>
                  </a:moveTo>
                  <a:cubicBezTo>
                    <a:pt x="89" y="39"/>
                    <a:pt x="89" y="39"/>
                    <a:pt x="100" y="50"/>
                  </a:cubicBezTo>
                  <a:cubicBezTo>
                    <a:pt x="100" y="50"/>
                    <a:pt x="112" y="61"/>
                    <a:pt x="112" y="72"/>
                  </a:cubicBezTo>
                  <a:cubicBezTo>
                    <a:pt x="123" y="83"/>
                    <a:pt x="123" y="105"/>
                    <a:pt x="123" y="128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5"/>
                    <a:pt x="134" y="206"/>
                    <a:pt x="134" y="206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67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45" y="117"/>
                    <a:pt x="45" y="94"/>
                    <a:pt x="45" y="83"/>
                  </a:cubicBezTo>
                  <a:cubicBezTo>
                    <a:pt x="45" y="72"/>
                    <a:pt x="45" y="61"/>
                    <a:pt x="56" y="50"/>
                  </a:cubicBezTo>
                  <a:cubicBezTo>
                    <a:pt x="56" y="50"/>
                    <a:pt x="67" y="39"/>
                    <a:pt x="78" y="39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3"/>
                    <a:pt x="112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67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4"/>
            <p:cNvSpPr/>
            <p:nvPr/>
          </p:nvSpPr>
          <p:spPr>
            <a:xfrm rot="1205253">
              <a:off x="6761451" y="2946288"/>
              <a:ext cx="19391" cy="25491"/>
            </a:xfrm>
            <a:custGeom>
              <a:avLst/>
              <a:gdLst/>
              <a:ahLst/>
              <a:cxnLst/>
              <a:rect l="l" t="t" r="r" b="b"/>
              <a:pathLst>
                <a:path w="213" h="280" extrusionOk="0">
                  <a:moveTo>
                    <a:pt x="112" y="1"/>
                  </a:moveTo>
                  <a:lnTo>
                    <a:pt x="57" y="12"/>
                  </a:lnTo>
                  <a:lnTo>
                    <a:pt x="1" y="68"/>
                  </a:lnTo>
                  <a:lnTo>
                    <a:pt x="12" y="101"/>
                  </a:lnTo>
                  <a:lnTo>
                    <a:pt x="68" y="57"/>
                  </a:lnTo>
                  <a:lnTo>
                    <a:pt x="101" y="235"/>
                  </a:lnTo>
                  <a:lnTo>
                    <a:pt x="34" y="246"/>
                  </a:lnTo>
                  <a:lnTo>
                    <a:pt x="46" y="279"/>
                  </a:lnTo>
                  <a:lnTo>
                    <a:pt x="213" y="246"/>
                  </a:lnTo>
                  <a:lnTo>
                    <a:pt x="213" y="213"/>
                  </a:lnTo>
                  <a:lnTo>
                    <a:pt x="146" y="224"/>
                  </a:lnTo>
                  <a:lnTo>
                    <a:pt x="112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4"/>
            <p:cNvSpPr/>
            <p:nvPr/>
          </p:nvSpPr>
          <p:spPr>
            <a:xfrm rot="1205253">
              <a:off x="6755219" y="2987222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3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4"/>
            <p:cNvSpPr/>
            <p:nvPr/>
          </p:nvSpPr>
          <p:spPr>
            <a:xfrm rot="1205253">
              <a:off x="6747942" y="302779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0" y="223"/>
                  </a:lnTo>
                  <a:lnTo>
                    <a:pt x="33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4"/>
            <p:cNvSpPr/>
            <p:nvPr/>
          </p:nvSpPr>
          <p:spPr>
            <a:xfrm rot="1205253">
              <a:off x="6740868" y="3068132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92" y="40"/>
                  </a:moveTo>
                  <a:cubicBezTo>
                    <a:pt x="97" y="40"/>
                    <a:pt x="104" y="45"/>
                    <a:pt x="111" y="45"/>
                  </a:cubicBezTo>
                  <a:cubicBezTo>
                    <a:pt x="111" y="45"/>
                    <a:pt x="123" y="56"/>
                    <a:pt x="123" y="67"/>
                  </a:cubicBezTo>
                  <a:cubicBezTo>
                    <a:pt x="134" y="90"/>
                    <a:pt x="134" y="101"/>
                    <a:pt x="134" y="123"/>
                  </a:cubicBezTo>
                  <a:cubicBezTo>
                    <a:pt x="145" y="145"/>
                    <a:pt x="145" y="168"/>
                    <a:pt x="145" y="179"/>
                  </a:cubicBezTo>
                  <a:cubicBezTo>
                    <a:pt x="145" y="190"/>
                    <a:pt x="145" y="201"/>
                    <a:pt x="134" y="212"/>
                  </a:cubicBezTo>
                  <a:cubicBezTo>
                    <a:pt x="134" y="212"/>
                    <a:pt x="123" y="223"/>
                    <a:pt x="123" y="223"/>
                  </a:cubicBezTo>
                  <a:lnTo>
                    <a:pt x="89" y="223"/>
                  </a:lnTo>
                  <a:cubicBezTo>
                    <a:pt x="89" y="212"/>
                    <a:pt x="78" y="201"/>
                    <a:pt x="78" y="190"/>
                  </a:cubicBezTo>
                  <a:cubicBezTo>
                    <a:pt x="67" y="179"/>
                    <a:pt x="67" y="168"/>
                    <a:pt x="67" y="134"/>
                  </a:cubicBezTo>
                  <a:cubicBezTo>
                    <a:pt x="56" y="112"/>
                    <a:pt x="56" y="101"/>
                    <a:pt x="56" y="79"/>
                  </a:cubicBezTo>
                  <a:cubicBezTo>
                    <a:pt x="56" y="67"/>
                    <a:pt x="56" y="56"/>
                    <a:pt x="67" y="56"/>
                  </a:cubicBezTo>
                  <a:cubicBezTo>
                    <a:pt x="67" y="45"/>
                    <a:pt x="78" y="45"/>
                    <a:pt x="89" y="45"/>
                  </a:cubicBezTo>
                  <a:cubicBezTo>
                    <a:pt x="89" y="41"/>
                    <a:pt x="90" y="40"/>
                    <a:pt x="92" y="40"/>
                  </a:cubicBezTo>
                  <a:close/>
                  <a:moveTo>
                    <a:pt x="78" y="1"/>
                  </a:moveTo>
                  <a:cubicBezTo>
                    <a:pt x="56" y="1"/>
                    <a:pt x="45" y="12"/>
                    <a:pt x="33" y="23"/>
                  </a:cubicBezTo>
                  <a:cubicBezTo>
                    <a:pt x="22" y="34"/>
                    <a:pt x="11" y="56"/>
                    <a:pt x="11" y="67"/>
                  </a:cubicBezTo>
                  <a:cubicBezTo>
                    <a:pt x="0" y="90"/>
                    <a:pt x="11" y="123"/>
                    <a:pt x="11" y="145"/>
                  </a:cubicBezTo>
                  <a:cubicBezTo>
                    <a:pt x="31" y="226"/>
                    <a:pt x="60" y="270"/>
                    <a:pt x="106" y="270"/>
                  </a:cubicBezTo>
                  <a:cubicBezTo>
                    <a:pt x="112" y="270"/>
                    <a:pt x="117" y="269"/>
                    <a:pt x="123" y="268"/>
                  </a:cubicBezTo>
                  <a:cubicBezTo>
                    <a:pt x="156" y="257"/>
                    <a:pt x="178" y="246"/>
                    <a:pt x="189" y="223"/>
                  </a:cubicBezTo>
                  <a:cubicBezTo>
                    <a:pt x="201" y="190"/>
                    <a:pt x="201" y="157"/>
                    <a:pt x="189" y="112"/>
                  </a:cubicBezTo>
                  <a:cubicBezTo>
                    <a:pt x="178" y="67"/>
                    <a:pt x="167" y="45"/>
                    <a:pt x="145" y="23"/>
                  </a:cubicBezTo>
                  <a:cubicBezTo>
                    <a:pt x="134" y="1"/>
                    <a:pt x="111" y="1"/>
                    <a:pt x="78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4"/>
            <p:cNvSpPr/>
            <p:nvPr/>
          </p:nvSpPr>
          <p:spPr>
            <a:xfrm rot="1205253">
              <a:off x="6734812" y="3108464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93" y="41"/>
                  </a:moveTo>
                  <a:cubicBezTo>
                    <a:pt x="98" y="41"/>
                    <a:pt x="100" y="44"/>
                    <a:pt x="100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8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5"/>
                    <a:pt x="134" y="206"/>
                    <a:pt x="134" y="217"/>
                  </a:cubicBezTo>
                  <a:cubicBezTo>
                    <a:pt x="123" y="217"/>
                    <a:pt x="123" y="228"/>
                    <a:pt x="112" y="228"/>
                  </a:cubicBezTo>
                  <a:cubicBezTo>
                    <a:pt x="100" y="228"/>
                    <a:pt x="89" y="228"/>
                    <a:pt x="89" y="217"/>
                  </a:cubicBezTo>
                  <a:cubicBezTo>
                    <a:pt x="78" y="217"/>
                    <a:pt x="78" y="206"/>
                    <a:pt x="67" y="195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7"/>
                    <a:pt x="45" y="105"/>
                    <a:pt x="45" y="83"/>
                  </a:cubicBezTo>
                  <a:cubicBezTo>
                    <a:pt x="45" y="72"/>
                    <a:pt x="56" y="61"/>
                    <a:pt x="56" y="61"/>
                  </a:cubicBezTo>
                  <a:cubicBezTo>
                    <a:pt x="56" y="50"/>
                    <a:pt x="67" y="50"/>
                    <a:pt x="78" y="50"/>
                  </a:cubicBezTo>
                  <a:cubicBezTo>
                    <a:pt x="84" y="44"/>
                    <a:pt x="89" y="41"/>
                    <a:pt x="93" y="41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45" y="5"/>
                    <a:pt x="34" y="16"/>
                    <a:pt x="22" y="27"/>
                  </a:cubicBezTo>
                  <a:cubicBezTo>
                    <a:pt x="11" y="39"/>
                    <a:pt x="0" y="50"/>
                    <a:pt x="0" y="72"/>
                  </a:cubicBezTo>
                  <a:cubicBezTo>
                    <a:pt x="0" y="94"/>
                    <a:pt x="0" y="117"/>
                    <a:pt x="11" y="150"/>
                  </a:cubicBezTo>
                  <a:cubicBezTo>
                    <a:pt x="21" y="228"/>
                    <a:pt x="48" y="263"/>
                    <a:pt x="99" y="263"/>
                  </a:cubicBezTo>
                  <a:cubicBezTo>
                    <a:pt x="107" y="263"/>
                    <a:pt x="114" y="263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5"/>
                    <a:pt x="190" y="161"/>
                    <a:pt x="178" y="117"/>
                  </a:cubicBezTo>
                  <a:cubicBezTo>
                    <a:pt x="178" y="72"/>
                    <a:pt x="156" y="39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4"/>
            <p:cNvSpPr/>
            <p:nvPr/>
          </p:nvSpPr>
          <p:spPr>
            <a:xfrm rot="1205253">
              <a:off x="6791942" y="2993091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1"/>
                  </a:moveTo>
                  <a:lnTo>
                    <a:pt x="56" y="12"/>
                  </a:lnTo>
                  <a:lnTo>
                    <a:pt x="0" y="67"/>
                  </a:lnTo>
                  <a:lnTo>
                    <a:pt x="11" y="112"/>
                  </a:lnTo>
                  <a:lnTo>
                    <a:pt x="67" y="56"/>
                  </a:lnTo>
                  <a:lnTo>
                    <a:pt x="89" y="234"/>
                  </a:lnTo>
                  <a:lnTo>
                    <a:pt x="34" y="246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4"/>
            <p:cNvSpPr/>
            <p:nvPr/>
          </p:nvSpPr>
          <p:spPr>
            <a:xfrm rot="1205253">
              <a:off x="6784666" y="3033663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1" y="0"/>
                  </a:moveTo>
                  <a:lnTo>
                    <a:pt x="67" y="11"/>
                  </a:lnTo>
                  <a:lnTo>
                    <a:pt x="0" y="67"/>
                  </a:lnTo>
                  <a:lnTo>
                    <a:pt x="11" y="100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3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4"/>
            <p:cNvSpPr/>
            <p:nvPr/>
          </p:nvSpPr>
          <p:spPr>
            <a:xfrm rot="1205253">
              <a:off x="6778563" y="3074173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00" y="56"/>
                    <a:pt x="112" y="56"/>
                    <a:pt x="112" y="79"/>
                  </a:cubicBezTo>
                  <a:cubicBezTo>
                    <a:pt x="123" y="90"/>
                    <a:pt x="123" y="101"/>
                    <a:pt x="134" y="123"/>
                  </a:cubicBezTo>
                  <a:cubicBezTo>
                    <a:pt x="134" y="145"/>
                    <a:pt x="134" y="168"/>
                    <a:pt x="134" y="179"/>
                  </a:cubicBezTo>
                  <a:cubicBezTo>
                    <a:pt x="134" y="201"/>
                    <a:pt x="134" y="201"/>
                    <a:pt x="134" y="212"/>
                  </a:cubicBezTo>
                  <a:cubicBezTo>
                    <a:pt x="123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67" y="201"/>
                  </a:cubicBezTo>
                  <a:cubicBezTo>
                    <a:pt x="67" y="179"/>
                    <a:pt x="56" y="168"/>
                    <a:pt x="56" y="145"/>
                  </a:cubicBezTo>
                  <a:cubicBezTo>
                    <a:pt x="56" y="123"/>
                    <a:pt x="45" y="101"/>
                    <a:pt x="45" y="90"/>
                  </a:cubicBezTo>
                  <a:cubicBezTo>
                    <a:pt x="45" y="79"/>
                    <a:pt x="45" y="67"/>
                    <a:pt x="56" y="56"/>
                  </a:cubicBezTo>
                  <a:cubicBezTo>
                    <a:pt x="56" y="45"/>
                    <a:pt x="67" y="45"/>
                    <a:pt x="78" y="45"/>
                  </a:cubicBezTo>
                  <a:close/>
                  <a:moveTo>
                    <a:pt x="67" y="1"/>
                  </a:moveTo>
                  <a:cubicBezTo>
                    <a:pt x="45" y="12"/>
                    <a:pt x="34" y="12"/>
                    <a:pt x="22" y="23"/>
                  </a:cubicBezTo>
                  <a:cubicBezTo>
                    <a:pt x="11" y="34"/>
                    <a:pt x="0" y="56"/>
                    <a:pt x="0" y="79"/>
                  </a:cubicBezTo>
                  <a:cubicBezTo>
                    <a:pt x="0" y="101"/>
                    <a:pt x="0" y="123"/>
                    <a:pt x="0" y="157"/>
                  </a:cubicBezTo>
                  <a:cubicBezTo>
                    <a:pt x="20" y="227"/>
                    <a:pt x="49" y="270"/>
                    <a:pt x="95" y="270"/>
                  </a:cubicBezTo>
                  <a:cubicBezTo>
                    <a:pt x="100" y="270"/>
                    <a:pt x="106" y="269"/>
                    <a:pt x="112" y="268"/>
                  </a:cubicBezTo>
                  <a:cubicBezTo>
                    <a:pt x="145" y="257"/>
                    <a:pt x="167" y="246"/>
                    <a:pt x="178" y="223"/>
                  </a:cubicBezTo>
                  <a:cubicBezTo>
                    <a:pt x="190" y="201"/>
                    <a:pt x="190" y="157"/>
                    <a:pt x="178" y="123"/>
                  </a:cubicBezTo>
                  <a:cubicBezTo>
                    <a:pt x="167" y="79"/>
                    <a:pt x="156" y="45"/>
                    <a:pt x="145" y="23"/>
                  </a:cubicBezTo>
                  <a:cubicBezTo>
                    <a:pt x="123" y="1"/>
                    <a:pt x="100" y="1"/>
                    <a:pt x="6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4"/>
            <p:cNvSpPr/>
            <p:nvPr/>
          </p:nvSpPr>
          <p:spPr>
            <a:xfrm rot="1205253">
              <a:off x="6771286" y="3114744"/>
              <a:ext cx="17297" cy="24580"/>
            </a:xfrm>
            <a:custGeom>
              <a:avLst/>
              <a:gdLst/>
              <a:ahLst/>
              <a:cxnLst/>
              <a:rect l="l" t="t" r="r" b="b"/>
              <a:pathLst>
                <a:path w="190" h="270" extrusionOk="0">
                  <a:moveTo>
                    <a:pt x="100" y="45"/>
                  </a:moveTo>
                  <a:cubicBezTo>
                    <a:pt x="112" y="56"/>
                    <a:pt x="112" y="56"/>
                    <a:pt x="123" y="67"/>
                  </a:cubicBezTo>
                  <a:cubicBezTo>
                    <a:pt x="123" y="89"/>
                    <a:pt x="134" y="100"/>
                    <a:pt x="134" y="123"/>
                  </a:cubicBezTo>
                  <a:cubicBezTo>
                    <a:pt x="134" y="145"/>
                    <a:pt x="145" y="167"/>
                    <a:pt x="145" y="178"/>
                  </a:cubicBezTo>
                  <a:cubicBezTo>
                    <a:pt x="145" y="190"/>
                    <a:pt x="134" y="201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lnTo>
                    <a:pt x="89" y="223"/>
                  </a:lnTo>
                  <a:cubicBezTo>
                    <a:pt x="78" y="212"/>
                    <a:pt x="78" y="212"/>
                    <a:pt x="78" y="190"/>
                  </a:cubicBezTo>
                  <a:cubicBezTo>
                    <a:pt x="67" y="178"/>
                    <a:pt x="67" y="167"/>
                    <a:pt x="56" y="145"/>
                  </a:cubicBezTo>
                  <a:cubicBezTo>
                    <a:pt x="56" y="112"/>
                    <a:pt x="56" y="100"/>
                    <a:pt x="56" y="89"/>
                  </a:cubicBezTo>
                  <a:cubicBezTo>
                    <a:pt x="56" y="67"/>
                    <a:pt x="56" y="67"/>
                    <a:pt x="56" y="56"/>
                  </a:cubicBezTo>
                  <a:cubicBezTo>
                    <a:pt x="67" y="45"/>
                    <a:pt x="67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34" y="11"/>
                    <a:pt x="22" y="22"/>
                  </a:cubicBezTo>
                  <a:cubicBezTo>
                    <a:pt x="11" y="34"/>
                    <a:pt x="11" y="56"/>
                    <a:pt x="0" y="78"/>
                  </a:cubicBezTo>
                  <a:cubicBezTo>
                    <a:pt x="0" y="89"/>
                    <a:pt x="0" y="123"/>
                    <a:pt x="11" y="145"/>
                  </a:cubicBezTo>
                  <a:cubicBezTo>
                    <a:pt x="21" y="225"/>
                    <a:pt x="58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45" y="256"/>
                    <a:pt x="167" y="245"/>
                    <a:pt x="178" y="223"/>
                  </a:cubicBezTo>
                  <a:cubicBezTo>
                    <a:pt x="190" y="190"/>
                    <a:pt x="190" y="156"/>
                    <a:pt x="190" y="112"/>
                  </a:cubicBezTo>
                  <a:cubicBezTo>
                    <a:pt x="178" y="78"/>
                    <a:pt x="167" y="45"/>
                    <a:pt x="145" y="22"/>
                  </a:cubicBezTo>
                  <a:cubicBezTo>
                    <a:pt x="123" y="0"/>
                    <a:pt x="100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4"/>
            <p:cNvSpPr/>
            <p:nvPr/>
          </p:nvSpPr>
          <p:spPr>
            <a:xfrm rot="1205253">
              <a:off x="6828478" y="2999929"/>
              <a:ext cx="19300" cy="24489"/>
            </a:xfrm>
            <a:custGeom>
              <a:avLst/>
              <a:gdLst/>
              <a:ahLst/>
              <a:cxnLst/>
              <a:rect l="l" t="t" r="r" b="b"/>
              <a:pathLst>
                <a:path w="212" h="269" extrusionOk="0">
                  <a:moveTo>
                    <a:pt x="56" y="1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5"/>
                  </a:lnTo>
                  <a:lnTo>
                    <a:pt x="45" y="268"/>
                  </a:lnTo>
                  <a:lnTo>
                    <a:pt x="212" y="246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4"/>
            <p:cNvSpPr/>
            <p:nvPr/>
          </p:nvSpPr>
          <p:spPr>
            <a:xfrm rot="1205253">
              <a:off x="6822330" y="303987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0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2" y="245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4"/>
            <p:cNvSpPr/>
            <p:nvPr/>
          </p:nvSpPr>
          <p:spPr>
            <a:xfrm rot="1205253">
              <a:off x="6815161" y="3080658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34" y="216"/>
                    <a:pt x="123" y="216"/>
                    <a:pt x="112" y="228"/>
                  </a:cubicBezTo>
                  <a:cubicBezTo>
                    <a:pt x="100" y="228"/>
                    <a:pt x="89" y="228"/>
                    <a:pt x="89" y="216"/>
                  </a:cubicBezTo>
                  <a:cubicBezTo>
                    <a:pt x="78" y="216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8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49"/>
                  </a:cubicBezTo>
                  <a:cubicBezTo>
                    <a:pt x="67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4" y="262"/>
                    <a:pt x="123" y="261"/>
                  </a:cubicBezTo>
                  <a:cubicBezTo>
                    <a:pt x="145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16"/>
                  </a:cubicBezTo>
                  <a:cubicBezTo>
                    <a:pt x="129" y="8"/>
                    <a:pt x="113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4"/>
            <p:cNvSpPr/>
            <p:nvPr/>
          </p:nvSpPr>
          <p:spPr>
            <a:xfrm rot="1205253">
              <a:off x="6807979" y="3120786"/>
              <a:ext cx="18299" cy="24580"/>
            </a:xfrm>
            <a:custGeom>
              <a:avLst/>
              <a:gdLst/>
              <a:ahLst/>
              <a:cxnLst/>
              <a:rect l="l" t="t" r="r" b="b"/>
              <a:pathLst>
                <a:path w="201" h="270" extrusionOk="0">
                  <a:moveTo>
                    <a:pt x="112" y="45"/>
                  </a:moveTo>
                  <a:cubicBezTo>
                    <a:pt x="112" y="56"/>
                    <a:pt x="123" y="67"/>
                    <a:pt x="123" y="78"/>
                  </a:cubicBezTo>
                  <a:cubicBezTo>
                    <a:pt x="123" y="89"/>
                    <a:pt x="134" y="100"/>
                    <a:pt x="134" y="134"/>
                  </a:cubicBezTo>
                  <a:cubicBezTo>
                    <a:pt x="145" y="156"/>
                    <a:pt x="145" y="167"/>
                    <a:pt x="145" y="178"/>
                  </a:cubicBezTo>
                  <a:cubicBezTo>
                    <a:pt x="145" y="201"/>
                    <a:pt x="145" y="212"/>
                    <a:pt x="134" y="212"/>
                  </a:cubicBezTo>
                  <a:cubicBezTo>
                    <a:pt x="134" y="223"/>
                    <a:pt x="123" y="223"/>
                    <a:pt x="112" y="223"/>
                  </a:cubicBezTo>
                  <a:cubicBezTo>
                    <a:pt x="112" y="227"/>
                    <a:pt x="110" y="228"/>
                    <a:pt x="108" y="228"/>
                  </a:cubicBezTo>
                  <a:cubicBezTo>
                    <a:pt x="104" y="228"/>
                    <a:pt x="97" y="223"/>
                    <a:pt x="89" y="223"/>
                  </a:cubicBezTo>
                  <a:cubicBezTo>
                    <a:pt x="89" y="223"/>
                    <a:pt x="78" y="212"/>
                    <a:pt x="78" y="201"/>
                  </a:cubicBezTo>
                  <a:cubicBezTo>
                    <a:pt x="67" y="190"/>
                    <a:pt x="67" y="167"/>
                    <a:pt x="67" y="145"/>
                  </a:cubicBezTo>
                  <a:cubicBezTo>
                    <a:pt x="56" y="123"/>
                    <a:pt x="56" y="100"/>
                    <a:pt x="56" y="89"/>
                  </a:cubicBezTo>
                  <a:cubicBezTo>
                    <a:pt x="56" y="78"/>
                    <a:pt x="56" y="67"/>
                    <a:pt x="67" y="56"/>
                  </a:cubicBezTo>
                  <a:cubicBezTo>
                    <a:pt x="67" y="56"/>
                    <a:pt x="78" y="45"/>
                    <a:pt x="78" y="45"/>
                  </a:cubicBezTo>
                  <a:close/>
                  <a:moveTo>
                    <a:pt x="78" y="0"/>
                  </a:moveTo>
                  <a:cubicBezTo>
                    <a:pt x="56" y="11"/>
                    <a:pt x="45" y="11"/>
                    <a:pt x="34" y="23"/>
                  </a:cubicBezTo>
                  <a:cubicBezTo>
                    <a:pt x="22" y="45"/>
                    <a:pt x="11" y="56"/>
                    <a:pt x="11" y="78"/>
                  </a:cubicBezTo>
                  <a:cubicBezTo>
                    <a:pt x="0" y="100"/>
                    <a:pt x="11" y="123"/>
                    <a:pt x="11" y="156"/>
                  </a:cubicBezTo>
                  <a:cubicBezTo>
                    <a:pt x="31" y="226"/>
                    <a:pt x="60" y="269"/>
                    <a:pt x="106" y="269"/>
                  </a:cubicBezTo>
                  <a:cubicBezTo>
                    <a:pt x="112" y="269"/>
                    <a:pt x="117" y="269"/>
                    <a:pt x="123" y="268"/>
                  </a:cubicBezTo>
                  <a:cubicBezTo>
                    <a:pt x="156" y="256"/>
                    <a:pt x="178" y="245"/>
                    <a:pt x="190" y="223"/>
                  </a:cubicBezTo>
                  <a:cubicBezTo>
                    <a:pt x="190" y="201"/>
                    <a:pt x="201" y="167"/>
                    <a:pt x="190" y="123"/>
                  </a:cubicBezTo>
                  <a:cubicBezTo>
                    <a:pt x="178" y="78"/>
                    <a:pt x="167" y="45"/>
                    <a:pt x="145" y="23"/>
                  </a:cubicBezTo>
                  <a:cubicBezTo>
                    <a:pt x="134" y="11"/>
                    <a:pt x="112" y="0"/>
                    <a:pt x="7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4"/>
            <p:cNvSpPr/>
            <p:nvPr/>
          </p:nvSpPr>
          <p:spPr>
            <a:xfrm rot="1205253">
              <a:off x="6409354" y="3012139"/>
              <a:ext cx="17388" cy="24034"/>
            </a:xfrm>
            <a:custGeom>
              <a:avLst/>
              <a:gdLst/>
              <a:ahLst/>
              <a:cxnLst/>
              <a:rect l="l" t="t" r="r" b="b"/>
              <a:pathLst>
                <a:path w="191" h="264" extrusionOk="0">
                  <a:moveTo>
                    <a:pt x="79" y="39"/>
                  </a:moveTo>
                  <a:cubicBezTo>
                    <a:pt x="90" y="39"/>
                    <a:pt x="101" y="39"/>
                    <a:pt x="101" y="50"/>
                  </a:cubicBezTo>
                  <a:cubicBezTo>
                    <a:pt x="112" y="50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8"/>
                  </a:cubicBezTo>
                  <a:cubicBezTo>
                    <a:pt x="134" y="150"/>
                    <a:pt x="134" y="172"/>
                    <a:pt x="146" y="183"/>
                  </a:cubicBezTo>
                  <a:cubicBezTo>
                    <a:pt x="146" y="194"/>
                    <a:pt x="134" y="206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101" y="228"/>
                    <a:pt x="90" y="217"/>
                  </a:cubicBezTo>
                  <a:cubicBezTo>
                    <a:pt x="79" y="217"/>
                    <a:pt x="79" y="206"/>
                    <a:pt x="68" y="194"/>
                  </a:cubicBezTo>
                  <a:cubicBezTo>
                    <a:pt x="68" y="183"/>
                    <a:pt x="68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8" y="50"/>
                    <a:pt x="68" y="50"/>
                    <a:pt x="79" y="39"/>
                  </a:cubicBezTo>
                  <a:close/>
                  <a:moveTo>
                    <a:pt x="97" y="1"/>
                  </a:moveTo>
                  <a:cubicBezTo>
                    <a:pt x="91" y="1"/>
                    <a:pt x="85" y="2"/>
                    <a:pt x="79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2" y="39"/>
                    <a:pt x="12" y="50"/>
                    <a:pt x="1" y="72"/>
                  </a:cubicBezTo>
                  <a:cubicBezTo>
                    <a:pt x="1" y="94"/>
                    <a:pt x="1" y="116"/>
                    <a:pt x="12" y="150"/>
                  </a:cubicBezTo>
                  <a:cubicBezTo>
                    <a:pt x="22" y="228"/>
                    <a:pt x="57" y="263"/>
                    <a:pt x="103" y="263"/>
                  </a:cubicBezTo>
                  <a:cubicBezTo>
                    <a:pt x="110" y="263"/>
                    <a:pt x="116" y="263"/>
                    <a:pt x="123" y="261"/>
                  </a:cubicBezTo>
                  <a:cubicBezTo>
                    <a:pt x="146" y="261"/>
                    <a:pt x="168" y="250"/>
                    <a:pt x="179" y="217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9" y="72"/>
                    <a:pt x="168" y="39"/>
                    <a:pt x="146" y="27"/>
                  </a:cubicBezTo>
                  <a:cubicBezTo>
                    <a:pt x="129" y="11"/>
                    <a:pt x="113" y="1"/>
                    <a:pt x="97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4"/>
            <p:cNvSpPr/>
            <p:nvPr/>
          </p:nvSpPr>
          <p:spPr>
            <a:xfrm rot="1205253">
              <a:off x="6403033" y="3053057"/>
              <a:ext cx="17388" cy="23943"/>
            </a:xfrm>
            <a:custGeom>
              <a:avLst/>
              <a:gdLst/>
              <a:ahLst/>
              <a:cxnLst/>
              <a:rect l="l" t="t" r="r" b="b"/>
              <a:pathLst>
                <a:path w="191" h="263" extrusionOk="0">
                  <a:moveTo>
                    <a:pt x="79" y="38"/>
                  </a:moveTo>
                  <a:cubicBezTo>
                    <a:pt x="79" y="38"/>
                    <a:pt x="90" y="38"/>
                    <a:pt x="101" y="49"/>
                  </a:cubicBezTo>
                  <a:cubicBezTo>
                    <a:pt x="101" y="49"/>
                    <a:pt x="112" y="60"/>
                    <a:pt x="112" y="72"/>
                  </a:cubicBezTo>
                  <a:cubicBezTo>
                    <a:pt x="123" y="83"/>
                    <a:pt x="123" y="105"/>
                    <a:pt x="123" y="127"/>
                  </a:cubicBezTo>
                  <a:cubicBezTo>
                    <a:pt x="134" y="149"/>
                    <a:pt x="134" y="161"/>
                    <a:pt x="134" y="183"/>
                  </a:cubicBezTo>
                  <a:cubicBezTo>
                    <a:pt x="134" y="194"/>
                    <a:pt x="134" y="205"/>
                    <a:pt x="123" y="205"/>
                  </a:cubicBezTo>
                  <a:cubicBezTo>
                    <a:pt x="123" y="216"/>
                    <a:pt x="112" y="216"/>
                    <a:pt x="112" y="227"/>
                  </a:cubicBezTo>
                  <a:cubicBezTo>
                    <a:pt x="101" y="227"/>
                    <a:pt x="90" y="227"/>
                    <a:pt x="79" y="216"/>
                  </a:cubicBezTo>
                  <a:cubicBezTo>
                    <a:pt x="79" y="216"/>
                    <a:pt x="68" y="205"/>
                    <a:pt x="68" y="194"/>
                  </a:cubicBezTo>
                  <a:cubicBezTo>
                    <a:pt x="57" y="183"/>
                    <a:pt x="57" y="161"/>
                    <a:pt x="57" y="138"/>
                  </a:cubicBezTo>
                  <a:cubicBezTo>
                    <a:pt x="45" y="116"/>
                    <a:pt x="45" y="94"/>
                    <a:pt x="45" y="83"/>
                  </a:cubicBezTo>
                  <a:cubicBezTo>
                    <a:pt x="45" y="72"/>
                    <a:pt x="45" y="60"/>
                    <a:pt x="57" y="49"/>
                  </a:cubicBezTo>
                  <a:cubicBezTo>
                    <a:pt x="57" y="49"/>
                    <a:pt x="68" y="38"/>
                    <a:pt x="79" y="38"/>
                  </a:cubicBezTo>
                  <a:close/>
                  <a:moveTo>
                    <a:pt x="92" y="0"/>
                  </a:moveTo>
                  <a:cubicBezTo>
                    <a:pt x="85" y="0"/>
                    <a:pt x="77" y="2"/>
                    <a:pt x="68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2" y="38"/>
                    <a:pt x="1" y="49"/>
                    <a:pt x="1" y="72"/>
                  </a:cubicBezTo>
                  <a:cubicBezTo>
                    <a:pt x="1" y="94"/>
                    <a:pt x="1" y="116"/>
                    <a:pt x="1" y="149"/>
                  </a:cubicBezTo>
                  <a:cubicBezTo>
                    <a:pt x="20" y="228"/>
                    <a:pt x="48" y="263"/>
                    <a:pt x="93" y="263"/>
                  </a:cubicBezTo>
                  <a:cubicBezTo>
                    <a:pt x="99" y="263"/>
                    <a:pt x="105" y="262"/>
                    <a:pt x="112" y="261"/>
                  </a:cubicBezTo>
                  <a:cubicBezTo>
                    <a:pt x="146" y="261"/>
                    <a:pt x="168" y="239"/>
                    <a:pt x="179" y="216"/>
                  </a:cubicBezTo>
                  <a:cubicBezTo>
                    <a:pt x="190" y="194"/>
                    <a:pt x="190" y="161"/>
                    <a:pt x="179" y="116"/>
                  </a:cubicBezTo>
                  <a:cubicBezTo>
                    <a:pt x="168" y="72"/>
                    <a:pt x="157" y="38"/>
                    <a:pt x="134" y="27"/>
                  </a:cubicBezTo>
                  <a:cubicBezTo>
                    <a:pt x="126" y="11"/>
                    <a:pt x="112" y="0"/>
                    <a:pt x="92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4"/>
            <p:cNvSpPr/>
            <p:nvPr/>
          </p:nvSpPr>
          <p:spPr>
            <a:xfrm rot="1205253">
              <a:off x="6866001" y="3005940"/>
              <a:ext cx="18299" cy="25491"/>
            </a:xfrm>
            <a:custGeom>
              <a:avLst/>
              <a:gdLst/>
              <a:ahLst/>
              <a:cxnLst/>
              <a:rect l="l" t="t" r="r" b="b"/>
              <a:pathLst>
                <a:path w="201" h="280" extrusionOk="0">
                  <a:moveTo>
                    <a:pt x="100" y="1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56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01" y="246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4"/>
            <p:cNvSpPr/>
            <p:nvPr/>
          </p:nvSpPr>
          <p:spPr>
            <a:xfrm rot="1205253">
              <a:off x="6858882" y="3046716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100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89" y="223"/>
                  </a:lnTo>
                  <a:lnTo>
                    <a:pt x="34" y="234"/>
                  </a:lnTo>
                  <a:lnTo>
                    <a:pt x="34" y="268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0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4"/>
            <p:cNvSpPr/>
            <p:nvPr/>
          </p:nvSpPr>
          <p:spPr>
            <a:xfrm rot="1205253">
              <a:off x="6851885" y="3086527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0" y="38"/>
                    <a:pt x="100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34" y="105"/>
                    <a:pt x="134" y="127"/>
                  </a:cubicBezTo>
                  <a:cubicBezTo>
                    <a:pt x="145" y="150"/>
                    <a:pt x="145" y="172"/>
                    <a:pt x="145" y="183"/>
                  </a:cubicBezTo>
                  <a:cubicBezTo>
                    <a:pt x="145" y="194"/>
                    <a:pt x="145" y="205"/>
                    <a:pt x="134" y="216"/>
                  </a:cubicBezTo>
                  <a:cubicBezTo>
                    <a:pt x="134" y="216"/>
                    <a:pt x="123" y="228"/>
                    <a:pt x="112" y="228"/>
                  </a:cubicBezTo>
                  <a:cubicBezTo>
                    <a:pt x="100" y="228"/>
                    <a:pt x="100" y="228"/>
                    <a:pt x="89" y="216"/>
                  </a:cubicBezTo>
                  <a:cubicBezTo>
                    <a:pt x="89" y="216"/>
                    <a:pt x="78" y="205"/>
                    <a:pt x="78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67" y="49"/>
                    <a:pt x="67" y="49"/>
                    <a:pt x="78" y="38"/>
                  </a:cubicBezTo>
                  <a:close/>
                  <a:moveTo>
                    <a:pt x="98" y="0"/>
                  </a:moveTo>
                  <a:cubicBezTo>
                    <a:pt x="91" y="0"/>
                    <a:pt x="84" y="2"/>
                    <a:pt x="78" y="5"/>
                  </a:cubicBezTo>
                  <a:cubicBezTo>
                    <a:pt x="56" y="5"/>
                    <a:pt x="34" y="16"/>
                    <a:pt x="22" y="27"/>
                  </a:cubicBezTo>
                  <a:cubicBezTo>
                    <a:pt x="11" y="38"/>
                    <a:pt x="11" y="49"/>
                    <a:pt x="11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57" y="263"/>
                    <a:pt x="103" y="263"/>
                  </a:cubicBezTo>
                  <a:cubicBezTo>
                    <a:pt x="109" y="263"/>
                    <a:pt x="116" y="262"/>
                    <a:pt x="123" y="261"/>
                  </a:cubicBezTo>
                  <a:cubicBezTo>
                    <a:pt x="156" y="261"/>
                    <a:pt x="167" y="239"/>
                    <a:pt x="178" y="216"/>
                  </a:cubicBezTo>
                  <a:cubicBezTo>
                    <a:pt x="190" y="194"/>
                    <a:pt x="190" y="161"/>
                    <a:pt x="190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37" y="11"/>
                    <a:pt x="117" y="0"/>
                    <a:pt x="98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4"/>
            <p:cNvSpPr/>
            <p:nvPr/>
          </p:nvSpPr>
          <p:spPr>
            <a:xfrm rot="1205253">
              <a:off x="6908843" y="2972125"/>
              <a:ext cx="19300" cy="24398"/>
            </a:xfrm>
            <a:custGeom>
              <a:avLst/>
              <a:gdLst/>
              <a:ahLst/>
              <a:cxnLst/>
              <a:rect l="l" t="t" r="r" b="b"/>
              <a:pathLst>
                <a:path w="212" h="268" extrusionOk="0">
                  <a:moveTo>
                    <a:pt x="67" y="0"/>
                  </a:moveTo>
                  <a:lnTo>
                    <a:pt x="0" y="56"/>
                  </a:lnTo>
                  <a:lnTo>
                    <a:pt x="11" y="101"/>
                  </a:lnTo>
                  <a:lnTo>
                    <a:pt x="67" y="45"/>
                  </a:lnTo>
                  <a:lnTo>
                    <a:pt x="100" y="223"/>
                  </a:lnTo>
                  <a:lnTo>
                    <a:pt x="34" y="234"/>
                  </a:lnTo>
                  <a:lnTo>
                    <a:pt x="45" y="268"/>
                  </a:lnTo>
                  <a:lnTo>
                    <a:pt x="212" y="234"/>
                  </a:lnTo>
                  <a:lnTo>
                    <a:pt x="212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4"/>
            <p:cNvSpPr/>
            <p:nvPr/>
          </p:nvSpPr>
          <p:spPr>
            <a:xfrm rot="1205253">
              <a:off x="6902786" y="301228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89" y="38"/>
                    <a:pt x="101" y="49"/>
                  </a:cubicBezTo>
                  <a:cubicBezTo>
                    <a:pt x="101" y="49"/>
                    <a:pt x="112" y="61"/>
                    <a:pt x="112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61"/>
                    <a:pt x="134" y="183"/>
                  </a:cubicBezTo>
                  <a:cubicBezTo>
                    <a:pt x="134" y="194"/>
                    <a:pt x="134" y="205"/>
                    <a:pt x="134" y="205"/>
                  </a:cubicBezTo>
                  <a:cubicBezTo>
                    <a:pt x="123" y="217"/>
                    <a:pt x="123" y="217"/>
                    <a:pt x="112" y="228"/>
                  </a:cubicBezTo>
                  <a:cubicBezTo>
                    <a:pt x="101" y="228"/>
                    <a:pt x="89" y="228"/>
                    <a:pt x="89" y="217"/>
                  </a:cubicBezTo>
                  <a:cubicBezTo>
                    <a:pt x="78" y="217"/>
                    <a:pt x="78" y="205"/>
                    <a:pt x="67" y="194"/>
                  </a:cubicBezTo>
                  <a:cubicBezTo>
                    <a:pt x="67" y="183"/>
                    <a:pt x="56" y="161"/>
                    <a:pt x="56" y="139"/>
                  </a:cubicBezTo>
                  <a:cubicBezTo>
                    <a:pt x="56" y="116"/>
                    <a:pt x="45" y="94"/>
                    <a:pt x="45" y="83"/>
                  </a:cubicBezTo>
                  <a:cubicBezTo>
                    <a:pt x="45" y="72"/>
                    <a:pt x="45" y="61"/>
                    <a:pt x="56" y="49"/>
                  </a:cubicBezTo>
                  <a:cubicBezTo>
                    <a:pt x="56" y="49"/>
                    <a:pt x="67" y="38"/>
                    <a:pt x="78" y="38"/>
                  </a:cubicBezTo>
                  <a:close/>
                  <a:moveTo>
                    <a:pt x="94" y="0"/>
                  </a:moveTo>
                  <a:cubicBezTo>
                    <a:pt x="86" y="0"/>
                    <a:pt x="77" y="2"/>
                    <a:pt x="67" y="5"/>
                  </a:cubicBezTo>
                  <a:cubicBezTo>
                    <a:pt x="45" y="5"/>
                    <a:pt x="34" y="16"/>
                    <a:pt x="23" y="27"/>
                  </a:cubicBezTo>
                  <a:cubicBezTo>
                    <a:pt x="11" y="38"/>
                    <a:pt x="0" y="49"/>
                    <a:pt x="0" y="72"/>
                  </a:cubicBezTo>
                  <a:cubicBezTo>
                    <a:pt x="0" y="94"/>
                    <a:pt x="0" y="116"/>
                    <a:pt x="0" y="150"/>
                  </a:cubicBezTo>
                  <a:cubicBezTo>
                    <a:pt x="20" y="228"/>
                    <a:pt x="48" y="263"/>
                    <a:pt x="92" y="263"/>
                  </a:cubicBezTo>
                  <a:cubicBezTo>
                    <a:pt x="98" y="263"/>
                    <a:pt x="105" y="262"/>
                    <a:pt x="112" y="261"/>
                  </a:cubicBezTo>
                  <a:cubicBezTo>
                    <a:pt x="145" y="261"/>
                    <a:pt x="167" y="239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67" y="72"/>
                    <a:pt x="156" y="38"/>
                    <a:pt x="145" y="16"/>
                  </a:cubicBezTo>
                  <a:cubicBezTo>
                    <a:pt x="129" y="8"/>
                    <a:pt x="114" y="0"/>
                    <a:pt x="94" y="0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4"/>
            <p:cNvSpPr/>
            <p:nvPr/>
          </p:nvSpPr>
          <p:spPr>
            <a:xfrm rot="1205253">
              <a:off x="6895433" y="3052555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0" y="234"/>
                  </a:lnTo>
                  <a:lnTo>
                    <a:pt x="34" y="245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12" y="212"/>
                  </a:lnTo>
                  <a:lnTo>
                    <a:pt x="145" y="223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4"/>
            <p:cNvSpPr/>
            <p:nvPr/>
          </p:nvSpPr>
          <p:spPr>
            <a:xfrm rot="1205253">
              <a:off x="6889113" y="3093382"/>
              <a:ext cx="19300" cy="25491"/>
            </a:xfrm>
            <a:custGeom>
              <a:avLst/>
              <a:gdLst/>
              <a:ahLst/>
              <a:cxnLst/>
              <a:rect l="l" t="t" r="r" b="b"/>
              <a:pathLst>
                <a:path w="212" h="280" extrusionOk="0">
                  <a:moveTo>
                    <a:pt x="101" y="1"/>
                  </a:moveTo>
                  <a:lnTo>
                    <a:pt x="56" y="12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56" y="57"/>
                  </a:lnTo>
                  <a:lnTo>
                    <a:pt x="89" y="224"/>
                  </a:lnTo>
                  <a:lnTo>
                    <a:pt x="23" y="235"/>
                  </a:lnTo>
                  <a:lnTo>
                    <a:pt x="34" y="279"/>
                  </a:lnTo>
                  <a:lnTo>
                    <a:pt x="212" y="246"/>
                  </a:lnTo>
                  <a:lnTo>
                    <a:pt x="201" y="213"/>
                  </a:lnTo>
                  <a:lnTo>
                    <a:pt x="145" y="224"/>
                  </a:lnTo>
                  <a:lnTo>
                    <a:pt x="101" y="1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4"/>
            <p:cNvSpPr/>
            <p:nvPr/>
          </p:nvSpPr>
          <p:spPr>
            <a:xfrm rot="1205253">
              <a:off x="6881852" y="3133956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12" y="0"/>
                  </a:moveTo>
                  <a:lnTo>
                    <a:pt x="56" y="12"/>
                  </a:lnTo>
                  <a:lnTo>
                    <a:pt x="0" y="56"/>
                  </a:lnTo>
                  <a:lnTo>
                    <a:pt x="11" y="101"/>
                  </a:lnTo>
                  <a:lnTo>
                    <a:pt x="67" y="56"/>
                  </a:lnTo>
                  <a:lnTo>
                    <a:pt x="101" y="223"/>
                  </a:lnTo>
                  <a:lnTo>
                    <a:pt x="34" y="234"/>
                  </a:lnTo>
                  <a:lnTo>
                    <a:pt x="45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12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4"/>
            <p:cNvSpPr/>
            <p:nvPr/>
          </p:nvSpPr>
          <p:spPr>
            <a:xfrm rot="1205253">
              <a:off x="6946335" y="2978308"/>
              <a:ext cx="19300" cy="25400"/>
            </a:xfrm>
            <a:custGeom>
              <a:avLst/>
              <a:gdLst/>
              <a:ahLst/>
              <a:cxnLst/>
              <a:rect l="l" t="t" r="r" b="b"/>
              <a:pathLst>
                <a:path w="212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56"/>
                  </a:lnTo>
                  <a:lnTo>
                    <a:pt x="0" y="101"/>
                  </a:lnTo>
                  <a:lnTo>
                    <a:pt x="56" y="45"/>
                  </a:lnTo>
                  <a:lnTo>
                    <a:pt x="89" y="223"/>
                  </a:lnTo>
                  <a:lnTo>
                    <a:pt x="23" y="234"/>
                  </a:lnTo>
                  <a:lnTo>
                    <a:pt x="34" y="279"/>
                  </a:lnTo>
                  <a:lnTo>
                    <a:pt x="212" y="245"/>
                  </a:lnTo>
                  <a:lnTo>
                    <a:pt x="201" y="201"/>
                  </a:lnTo>
                  <a:lnTo>
                    <a:pt x="145" y="212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4"/>
            <p:cNvSpPr/>
            <p:nvPr/>
          </p:nvSpPr>
          <p:spPr>
            <a:xfrm rot="1205253">
              <a:off x="6939510" y="3018150"/>
              <a:ext cx="17297" cy="24034"/>
            </a:xfrm>
            <a:custGeom>
              <a:avLst/>
              <a:gdLst/>
              <a:ahLst/>
              <a:cxnLst/>
              <a:rect l="l" t="t" r="r" b="b"/>
              <a:pathLst>
                <a:path w="190" h="264" extrusionOk="0">
                  <a:moveTo>
                    <a:pt x="78" y="38"/>
                  </a:moveTo>
                  <a:cubicBezTo>
                    <a:pt x="89" y="38"/>
                    <a:pt x="101" y="38"/>
                    <a:pt x="101" y="49"/>
                  </a:cubicBezTo>
                  <a:cubicBezTo>
                    <a:pt x="112" y="49"/>
                    <a:pt x="112" y="61"/>
                    <a:pt x="123" y="72"/>
                  </a:cubicBezTo>
                  <a:cubicBezTo>
                    <a:pt x="123" y="83"/>
                    <a:pt x="123" y="105"/>
                    <a:pt x="134" y="127"/>
                  </a:cubicBezTo>
                  <a:cubicBezTo>
                    <a:pt x="134" y="150"/>
                    <a:pt x="134" y="172"/>
                    <a:pt x="134" y="183"/>
                  </a:cubicBezTo>
                  <a:cubicBezTo>
                    <a:pt x="134" y="194"/>
                    <a:pt x="134" y="205"/>
                    <a:pt x="134" y="217"/>
                  </a:cubicBezTo>
                  <a:cubicBezTo>
                    <a:pt x="134" y="217"/>
                    <a:pt x="123" y="228"/>
                    <a:pt x="112" y="228"/>
                  </a:cubicBezTo>
                  <a:cubicBezTo>
                    <a:pt x="101" y="228"/>
                    <a:pt x="89" y="228"/>
                    <a:pt x="89" y="217"/>
                  </a:cubicBezTo>
                  <a:cubicBezTo>
                    <a:pt x="78" y="217"/>
                    <a:pt x="78" y="205"/>
                    <a:pt x="67" y="194"/>
                  </a:cubicBezTo>
                  <a:cubicBezTo>
                    <a:pt x="67" y="183"/>
                    <a:pt x="67" y="161"/>
                    <a:pt x="56" y="139"/>
                  </a:cubicBezTo>
                  <a:cubicBezTo>
                    <a:pt x="56" y="116"/>
                    <a:pt x="56" y="94"/>
                    <a:pt x="56" y="83"/>
                  </a:cubicBezTo>
                  <a:cubicBezTo>
                    <a:pt x="56" y="72"/>
                    <a:pt x="56" y="61"/>
                    <a:pt x="56" y="61"/>
                  </a:cubicBezTo>
                  <a:cubicBezTo>
                    <a:pt x="56" y="49"/>
                    <a:pt x="67" y="49"/>
                    <a:pt x="78" y="38"/>
                  </a:cubicBezTo>
                  <a:close/>
                  <a:moveTo>
                    <a:pt x="92" y="1"/>
                  </a:moveTo>
                  <a:cubicBezTo>
                    <a:pt x="84" y="1"/>
                    <a:pt x="76" y="2"/>
                    <a:pt x="67" y="5"/>
                  </a:cubicBezTo>
                  <a:cubicBezTo>
                    <a:pt x="56" y="5"/>
                    <a:pt x="34" y="16"/>
                    <a:pt x="23" y="27"/>
                  </a:cubicBezTo>
                  <a:cubicBezTo>
                    <a:pt x="11" y="38"/>
                    <a:pt x="11" y="49"/>
                    <a:pt x="0" y="72"/>
                  </a:cubicBezTo>
                  <a:cubicBezTo>
                    <a:pt x="0" y="94"/>
                    <a:pt x="0" y="116"/>
                    <a:pt x="11" y="150"/>
                  </a:cubicBezTo>
                  <a:cubicBezTo>
                    <a:pt x="21" y="228"/>
                    <a:pt x="48" y="263"/>
                    <a:pt x="100" y="263"/>
                  </a:cubicBezTo>
                  <a:cubicBezTo>
                    <a:pt x="107" y="263"/>
                    <a:pt x="115" y="262"/>
                    <a:pt x="123" y="261"/>
                  </a:cubicBezTo>
                  <a:cubicBezTo>
                    <a:pt x="145" y="261"/>
                    <a:pt x="167" y="250"/>
                    <a:pt x="178" y="217"/>
                  </a:cubicBezTo>
                  <a:cubicBezTo>
                    <a:pt x="190" y="194"/>
                    <a:pt x="190" y="161"/>
                    <a:pt x="178" y="116"/>
                  </a:cubicBezTo>
                  <a:cubicBezTo>
                    <a:pt x="178" y="72"/>
                    <a:pt x="167" y="38"/>
                    <a:pt x="145" y="27"/>
                  </a:cubicBezTo>
                  <a:cubicBezTo>
                    <a:pt x="129" y="11"/>
                    <a:pt x="112" y="1"/>
                    <a:pt x="92" y="1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34"/>
            <p:cNvSpPr/>
            <p:nvPr/>
          </p:nvSpPr>
          <p:spPr>
            <a:xfrm rot="1205253">
              <a:off x="6933128" y="3058597"/>
              <a:ext cx="18299" cy="25400"/>
            </a:xfrm>
            <a:custGeom>
              <a:avLst/>
              <a:gdLst/>
              <a:ahLst/>
              <a:cxnLst/>
              <a:rect l="l" t="t" r="r" b="b"/>
              <a:pathLst>
                <a:path w="201" h="279" extrusionOk="0">
                  <a:moveTo>
                    <a:pt x="101" y="0"/>
                  </a:moveTo>
                  <a:lnTo>
                    <a:pt x="56" y="11"/>
                  </a:lnTo>
                  <a:lnTo>
                    <a:pt x="0" y="67"/>
                  </a:lnTo>
                  <a:lnTo>
                    <a:pt x="0" y="112"/>
                  </a:lnTo>
                  <a:lnTo>
                    <a:pt x="56" y="56"/>
                  </a:lnTo>
                  <a:lnTo>
                    <a:pt x="89" y="234"/>
                  </a:lnTo>
                  <a:lnTo>
                    <a:pt x="23" y="245"/>
                  </a:lnTo>
                  <a:lnTo>
                    <a:pt x="34" y="279"/>
                  </a:lnTo>
                  <a:lnTo>
                    <a:pt x="201" y="245"/>
                  </a:lnTo>
                  <a:lnTo>
                    <a:pt x="201" y="212"/>
                  </a:lnTo>
                  <a:lnTo>
                    <a:pt x="145" y="223"/>
                  </a:lnTo>
                  <a:lnTo>
                    <a:pt x="101" y="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34"/>
            <p:cNvSpPr/>
            <p:nvPr/>
          </p:nvSpPr>
          <p:spPr>
            <a:xfrm flipH="1">
              <a:off x="6222000" y="2442461"/>
              <a:ext cx="251628" cy="347945"/>
            </a:xfrm>
            <a:custGeom>
              <a:avLst/>
              <a:gdLst/>
              <a:ahLst/>
              <a:cxnLst/>
              <a:rect l="l" t="t" r="r" b="b"/>
              <a:pathLst>
                <a:path w="2764" h="3822" extrusionOk="0">
                  <a:moveTo>
                    <a:pt x="2362" y="2986"/>
                  </a:moveTo>
                  <a:cubicBezTo>
                    <a:pt x="2362" y="2986"/>
                    <a:pt x="2763" y="2306"/>
                    <a:pt x="2607" y="1705"/>
                  </a:cubicBezTo>
                  <a:cubicBezTo>
                    <a:pt x="2462" y="1103"/>
                    <a:pt x="1727" y="279"/>
                    <a:pt x="1070" y="0"/>
                  </a:cubicBezTo>
                  <a:cubicBezTo>
                    <a:pt x="1070" y="0"/>
                    <a:pt x="1193" y="724"/>
                    <a:pt x="1193" y="724"/>
                  </a:cubicBezTo>
                  <a:cubicBezTo>
                    <a:pt x="1193" y="747"/>
                    <a:pt x="725" y="1081"/>
                    <a:pt x="691" y="1114"/>
                  </a:cubicBezTo>
                  <a:cubicBezTo>
                    <a:pt x="535" y="1248"/>
                    <a:pt x="402" y="1393"/>
                    <a:pt x="279" y="1549"/>
                  </a:cubicBezTo>
                  <a:cubicBezTo>
                    <a:pt x="223" y="1638"/>
                    <a:pt x="157" y="1694"/>
                    <a:pt x="90" y="1760"/>
                  </a:cubicBezTo>
                  <a:cubicBezTo>
                    <a:pt x="23" y="1827"/>
                    <a:pt x="1" y="1927"/>
                    <a:pt x="34" y="2028"/>
                  </a:cubicBezTo>
                  <a:cubicBezTo>
                    <a:pt x="79" y="2128"/>
                    <a:pt x="212" y="2195"/>
                    <a:pt x="324" y="2161"/>
                  </a:cubicBezTo>
                  <a:cubicBezTo>
                    <a:pt x="223" y="2239"/>
                    <a:pt x="123" y="2340"/>
                    <a:pt x="79" y="2473"/>
                  </a:cubicBezTo>
                  <a:cubicBezTo>
                    <a:pt x="34" y="2607"/>
                    <a:pt x="79" y="2707"/>
                    <a:pt x="168" y="2819"/>
                  </a:cubicBezTo>
                  <a:cubicBezTo>
                    <a:pt x="201" y="2863"/>
                    <a:pt x="402" y="2975"/>
                    <a:pt x="435" y="2997"/>
                  </a:cubicBezTo>
                  <a:cubicBezTo>
                    <a:pt x="457" y="3019"/>
                    <a:pt x="346" y="3142"/>
                    <a:pt x="535" y="3364"/>
                  </a:cubicBezTo>
                  <a:cubicBezTo>
                    <a:pt x="647" y="3498"/>
                    <a:pt x="858" y="3476"/>
                    <a:pt x="903" y="3431"/>
                  </a:cubicBezTo>
                  <a:cubicBezTo>
                    <a:pt x="903" y="3431"/>
                    <a:pt x="948" y="3643"/>
                    <a:pt x="1204" y="3710"/>
                  </a:cubicBezTo>
                  <a:cubicBezTo>
                    <a:pt x="1705" y="3821"/>
                    <a:pt x="2106" y="3342"/>
                    <a:pt x="2362" y="298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4"/>
            <p:cNvSpPr/>
            <p:nvPr/>
          </p:nvSpPr>
          <p:spPr>
            <a:xfrm flipH="1">
              <a:off x="6971410" y="2634093"/>
              <a:ext cx="359052" cy="364150"/>
            </a:xfrm>
            <a:custGeom>
              <a:avLst/>
              <a:gdLst/>
              <a:ahLst/>
              <a:cxnLst/>
              <a:rect l="l" t="t" r="r" b="b"/>
              <a:pathLst>
                <a:path w="3944" h="4000" extrusionOk="0">
                  <a:moveTo>
                    <a:pt x="2005" y="45"/>
                  </a:moveTo>
                  <a:cubicBezTo>
                    <a:pt x="1615" y="90"/>
                    <a:pt x="1248" y="268"/>
                    <a:pt x="947" y="502"/>
                  </a:cubicBezTo>
                  <a:cubicBezTo>
                    <a:pt x="680" y="714"/>
                    <a:pt x="379" y="1003"/>
                    <a:pt x="256" y="1326"/>
                  </a:cubicBezTo>
                  <a:cubicBezTo>
                    <a:pt x="22" y="1950"/>
                    <a:pt x="0" y="2785"/>
                    <a:pt x="747" y="3387"/>
                  </a:cubicBezTo>
                  <a:cubicBezTo>
                    <a:pt x="1493" y="4000"/>
                    <a:pt x="3576" y="3131"/>
                    <a:pt x="3787" y="2429"/>
                  </a:cubicBezTo>
                  <a:cubicBezTo>
                    <a:pt x="3787" y="2429"/>
                    <a:pt x="3943" y="2028"/>
                    <a:pt x="3565" y="1917"/>
                  </a:cubicBezTo>
                  <a:cubicBezTo>
                    <a:pt x="3565" y="1917"/>
                    <a:pt x="3676" y="1493"/>
                    <a:pt x="3264" y="1382"/>
                  </a:cubicBezTo>
                  <a:cubicBezTo>
                    <a:pt x="3264" y="1382"/>
                    <a:pt x="3253" y="1103"/>
                    <a:pt x="3253" y="1081"/>
                  </a:cubicBezTo>
                  <a:cubicBezTo>
                    <a:pt x="3175" y="836"/>
                    <a:pt x="2896" y="769"/>
                    <a:pt x="2896" y="769"/>
                  </a:cubicBezTo>
                  <a:cubicBezTo>
                    <a:pt x="2852" y="714"/>
                    <a:pt x="2818" y="513"/>
                    <a:pt x="2818" y="368"/>
                  </a:cubicBezTo>
                  <a:cubicBezTo>
                    <a:pt x="2830" y="1"/>
                    <a:pt x="2273" y="12"/>
                    <a:pt x="2005" y="4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4"/>
            <p:cNvSpPr/>
            <p:nvPr/>
          </p:nvSpPr>
          <p:spPr>
            <a:xfrm flipH="1">
              <a:off x="7012015" y="1317886"/>
              <a:ext cx="148118" cy="164323"/>
            </a:xfrm>
            <a:custGeom>
              <a:avLst/>
              <a:gdLst/>
              <a:ahLst/>
              <a:cxnLst/>
              <a:rect l="l" t="t" r="r" b="b"/>
              <a:pathLst>
                <a:path w="1627" h="1805" extrusionOk="0">
                  <a:moveTo>
                    <a:pt x="1627" y="903"/>
                  </a:moveTo>
                  <a:cubicBezTo>
                    <a:pt x="1627" y="1393"/>
                    <a:pt x="1259" y="1805"/>
                    <a:pt x="814" y="1805"/>
                  </a:cubicBezTo>
                  <a:cubicBezTo>
                    <a:pt x="368" y="1805"/>
                    <a:pt x="1" y="1393"/>
                    <a:pt x="1" y="903"/>
                  </a:cubicBezTo>
                  <a:cubicBezTo>
                    <a:pt x="1" y="401"/>
                    <a:pt x="368" y="0"/>
                    <a:pt x="814" y="0"/>
                  </a:cubicBezTo>
                  <a:cubicBezTo>
                    <a:pt x="1259" y="0"/>
                    <a:pt x="1627" y="401"/>
                    <a:pt x="1627" y="9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4"/>
            <p:cNvSpPr/>
            <p:nvPr/>
          </p:nvSpPr>
          <p:spPr>
            <a:xfrm flipH="1">
              <a:off x="6702673" y="1291486"/>
              <a:ext cx="149210" cy="164414"/>
            </a:xfrm>
            <a:custGeom>
              <a:avLst/>
              <a:gdLst/>
              <a:ahLst/>
              <a:cxnLst/>
              <a:rect l="l" t="t" r="r" b="b"/>
              <a:pathLst>
                <a:path w="1639" h="1806" extrusionOk="0">
                  <a:moveTo>
                    <a:pt x="1638" y="903"/>
                  </a:moveTo>
                  <a:cubicBezTo>
                    <a:pt x="1638" y="1404"/>
                    <a:pt x="1271" y="1805"/>
                    <a:pt x="825" y="1805"/>
                  </a:cubicBezTo>
                  <a:cubicBezTo>
                    <a:pt x="368" y="1805"/>
                    <a:pt x="1" y="1404"/>
                    <a:pt x="1" y="903"/>
                  </a:cubicBezTo>
                  <a:cubicBezTo>
                    <a:pt x="1" y="413"/>
                    <a:pt x="368" y="1"/>
                    <a:pt x="825" y="1"/>
                  </a:cubicBezTo>
                  <a:cubicBezTo>
                    <a:pt x="1271" y="1"/>
                    <a:pt x="1638" y="413"/>
                    <a:pt x="1638" y="903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4"/>
            <p:cNvSpPr/>
            <p:nvPr/>
          </p:nvSpPr>
          <p:spPr>
            <a:xfrm flipH="1">
              <a:off x="7039327" y="1348293"/>
              <a:ext cx="93404" cy="103510"/>
            </a:xfrm>
            <a:custGeom>
              <a:avLst/>
              <a:gdLst/>
              <a:ahLst/>
              <a:cxnLst/>
              <a:rect l="l" t="t" r="r" b="b"/>
              <a:pathLst>
                <a:path w="1026" h="1137" extrusionOk="0">
                  <a:moveTo>
                    <a:pt x="1025" y="569"/>
                  </a:moveTo>
                  <a:cubicBezTo>
                    <a:pt x="1025" y="880"/>
                    <a:pt x="802" y="1137"/>
                    <a:pt x="513" y="1137"/>
                  </a:cubicBezTo>
                  <a:cubicBezTo>
                    <a:pt x="223" y="1137"/>
                    <a:pt x="0" y="880"/>
                    <a:pt x="0" y="569"/>
                  </a:cubicBezTo>
                  <a:cubicBezTo>
                    <a:pt x="0" y="245"/>
                    <a:pt x="223" y="0"/>
                    <a:pt x="513" y="0"/>
                  </a:cubicBezTo>
                  <a:cubicBezTo>
                    <a:pt x="802" y="0"/>
                    <a:pt x="1025" y="245"/>
                    <a:pt x="1025" y="5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4"/>
            <p:cNvSpPr/>
            <p:nvPr/>
          </p:nvSpPr>
          <p:spPr>
            <a:xfrm flipH="1">
              <a:off x="6730076" y="1321892"/>
              <a:ext cx="94406" cy="103510"/>
            </a:xfrm>
            <a:custGeom>
              <a:avLst/>
              <a:gdLst/>
              <a:ahLst/>
              <a:cxnLst/>
              <a:rect l="l" t="t" r="r" b="b"/>
              <a:pathLst>
                <a:path w="1037" h="1137" extrusionOk="0">
                  <a:moveTo>
                    <a:pt x="1037" y="569"/>
                  </a:moveTo>
                  <a:cubicBezTo>
                    <a:pt x="1037" y="892"/>
                    <a:pt x="803" y="1137"/>
                    <a:pt x="524" y="1137"/>
                  </a:cubicBezTo>
                  <a:cubicBezTo>
                    <a:pt x="234" y="1137"/>
                    <a:pt x="1" y="892"/>
                    <a:pt x="1" y="569"/>
                  </a:cubicBezTo>
                  <a:cubicBezTo>
                    <a:pt x="1" y="257"/>
                    <a:pt x="234" y="1"/>
                    <a:pt x="524" y="1"/>
                  </a:cubicBezTo>
                  <a:cubicBezTo>
                    <a:pt x="803" y="1"/>
                    <a:pt x="1037" y="257"/>
                    <a:pt x="1037" y="569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4"/>
            <p:cNvSpPr/>
            <p:nvPr/>
          </p:nvSpPr>
          <p:spPr>
            <a:xfrm flipH="1">
              <a:off x="7063725" y="1241780"/>
              <a:ext cx="60904" cy="59994"/>
            </a:xfrm>
            <a:custGeom>
              <a:avLst/>
              <a:gdLst/>
              <a:ahLst/>
              <a:cxnLst/>
              <a:rect l="l" t="t" r="r" b="b"/>
              <a:pathLst>
                <a:path w="669" h="659" extrusionOk="0">
                  <a:moveTo>
                    <a:pt x="669" y="324"/>
                  </a:moveTo>
                  <a:cubicBezTo>
                    <a:pt x="669" y="513"/>
                    <a:pt x="513" y="658"/>
                    <a:pt x="335" y="658"/>
                  </a:cubicBezTo>
                  <a:cubicBezTo>
                    <a:pt x="145" y="658"/>
                    <a:pt x="0" y="513"/>
                    <a:pt x="0" y="324"/>
                  </a:cubicBezTo>
                  <a:cubicBezTo>
                    <a:pt x="0" y="146"/>
                    <a:pt x="145" y="1"/>
                    <a:pt x="335" y="1"/>
                  </a:cubicBezTo>
                  <a:cubicBezTo>
                    <a:pt x="513" y="1"/>
                    <a:pt x="669" y="146"/>
                    <a:pt x="669" y="324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4"/>
            <p:cNvSpPr/>
            <p:nvPr/>
          </p:nvSpPr>
          <p:spPr>
            <a:xfrm flipH="1">
              <a:off x="6764579" y="1217473"/>
              <a:ext cx="60904" cy="59903"/>
            </a:xfrm>
            <a:custGeom>
              <a:avLst/>
              <a:gdLst/>
              <a:ahLst/>
              <a:cxnLst/>
              <a:rect l="l" t="t" r="r" b="b"/>
              <a:pathLst>
                <a:path w="669" h="658" extrusionOk="0">
                  <a:moveTo>
                    <a:pt x="669" y="335"/>
                  </a:moveTo>
                  <a:cubicBezTo>
                    <a:pt x="669" y="513"/>
                    <a:pt x="513" y="658"/>
                    <a:pt x="335" y="658"/>
                  </a:cubicBezTo>
                  <a:cubicBezTo>
                    <a:pt x="145" y="658"/>
                    <a:pt x="0" y="513"/>
                    <a:pt x="0" y="335"/>
                  </a:cubicBezTo>
                  <a:cubicBezTo>
                    <a:pt x="0" y="145"/>
                    <a:pt x="145" y="0"/>
                    <a:pt x="335" y="0"/>
                  </a:cubicBezTo>
                  <a:cubicBezTo>
                    <a:pt x="513" y="0"/>
                    <a:pt x="669" y="145"/>
                    <a:pt x="669" y="335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4"/>
            <p:cNvSpPr/>
            <p:nvPr/>
          </p:nvSpPr>
          <p:spPr>
            <a:xfrm flipH="1">
              <a:off x="6821384" y="1472011"/>
              <a:ext cx="206928" cy="77109"/>
            </a:xfrm>
            <a:custGeom>
              <a:avLst/>
              <a:gdLst/>
              <a:ahLst/>
              <a:cxnLst/>
              <a:rect l="l" t="t" r="r" b="b"/>
              <a:pathLst>
                <a:path w="2273" h="847" extrusionOk="0">
                  <a:moveTo>
                    <a:pt x="1059" y="847"/>
                  </a:moveTo>
                  <a:cubicBezTo>
                    <a:pt x="647" y="847"/>
                    <a:pt x="301" y="680"/>
                    <a:pt x="112" y="535"/>
                  </a:cubicBezTo>
                  <a:cubicBezTo>
                    <a:pt x="12" y="457"/>
                    <a:pt x="1" y="312"/>
                    <a:pt x="79" y="212"/>
                  </a:cubicBezTo>
                  <a:cubicBezTo>
                    <a:pt x="157" y="123"/>
                    <a:pt x="301" y="101"/>
                    <a:pt x="390" y="179"/>
                  </a:cubicBezTo>
                  <a:cubicBezTo>
                    <a:pt x="424" y="201"/>
                    <a:pt x="1103" y="724"/>
                    <a:pt x="1872" y="78"/>
                  </a:cubicBezTo>
                  <a:cubicBezTo>
                    <a:pt x="1961" y="0"/>
                    <a:pt x="2106" y="12"/>
                    <a:pt x="2184" y="101"/>
                  </a:cubicBezTo>
                  <a:cubicBezTo>
                    <a:pt x="2273" y="201"/>
                    <a:pt x="2251" y="346"/>
                    <a:pt x="2162" y="424"/>
                  </a:cubicBezTo>
                  <a:cubicBezTo>
                    <a:pt x="1783" y="736"/>
                    <a:pt x="1404" y="847"/>
                    <a:pt x="1059" y="847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6"/>
                </a:gs>
              </a:gsLst>
              <a:lin ang="5400012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4"/>
            <p:cNvSpPr/>
            <p:nvPr/>
          </p:nvSpPr>
          <p:spPr>
            <a:xfrm flipH="1">
              <a:off x="6859894" y="1842166"/>
              <a:ext cx="61905" cy="80204"/>
            </a:xfrm>
            <a:custGeom>
              <a:avLst/>
              <a:gdLst/>
              <a:ahLst/>
              <a:cxnLst/>
              <a:rect l="l" t="t" r="r" b="b"/>
              <a:pathLst>
                <a:path w="680" h="881" extrusionOk="0">
                  <a:moveTo>
                    <a:pt x="680" y="435"/>
                  </a:moveTo>
                  <a:cubicBezTo>
                    <a:pt x="680" y="680"/>
                    <a:pt x="524" y="880"/>
                    <a:pt x="334" y="880"/>
                  </a:cubicBezTo>
                  <a:cubicBezTo>
                    <a:pt x="145" y="880"/>
                    <a:pt x="0" y="680"/>
                    <a:pt x="0" y="435"/>
                  </a:cubicBezTo>
                  <a:cubicBezTo>
                    <a:pt x="0" y="189"/>
                    <a:pt x="145" y="0"/>
                    <a:pt x="334" y="0"/>
                  </a:cubicBezTo>
                  <a:cubicBezTo>
                    <a:pt x="524" y="0"/>
                    <a:pt x="680" y="189"/>
                    <a:pt x="680" y="435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4"/>
            <p:cNvSpPr/>
            <p:nvPr/>
          </p:nvSpPr>
          <p:spPr>
            <a:xfrm flipH="1">
              <a:off x="6761484" y="1821865"/>
              <a:ext cx="62998" cy="80204"/>
            </a:xfrm>
            <a:custGeom>
              <a:avLst/>
              <a:gdLst/>
              <a:ahLst/>
              <a:cxnLst/>
              <a:rect l="l" t="t" r="r" b="b"/>
              <a:pathLst>
                <a:path w="692" h="881" extrusionOk="0">
                  <a:moveTo>
                    <a:pt x="691" y="446"/>
                  </a:moveTo>
                  <a:cubicBezTo>
                    <a:pt x="691" y="691"/>
                    <a:pt x="535" y="880"/>
                    <a:pt x="346" y="880"/>
                  </a:cubicBezTo>
                  <a:cubicBezTo>
                    <a:pt x="157" y="880"/>
                    <a:pt x="1" y="691"/>
                    <a:pt x="1" y="446"/>
                  </a:cubicBezTo>
                  <a:cubicBezTo>
                    <a:pt x="1" y="201"/>
                    <a:pt x="157" y="0"/>
                    <a:pt x="346" y="0"/>
                  </a:cubicBezTo>
                  <a:cubicBezTo>
                    <a:pt x="535" y="0"/>
                    <a:pt x="691" y="201"/>
                    <a:pt x="691" y="44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4"/>
            <p:cNvSpPr/>
            <p:nvPr/>
          </p:nvSpPr>
          <p:spPr>
            <a:xfrm flipH="1">
              <a:off x="6874096" y="1860373"/>
              <a:ext cx="34503" cy="43698"/>
            </a:xfrm>
            <a:custGeom>
              <a:avLst/>
              <a:gdLst/>
              <a:ahLst/>
              <a:cxnLst/>
              <a:rect l="l" t="t" r="r" b="b"/>
              <a:pathLst>
                <a:path w="379" h="480" extrusionOk="0">
                  <a:moveTo>
                    <a:pt x="379" y="235"/>
                  </a:moveTo>
                  <a:cubicBezTo>
                    <a:pt x="379" y="368"/>
                    <a:pt x="301" y="480"/>
                    <a:pt x="189" y="480"/>
                  </a:cubicBezTo>
                  <a:cubicBezTo>
                    <a:pt x="89" y="480"/>
                    <a:pt x="0" y="368"/>
                    <a:pt x="0" y="235"/>
                  </a:cubicBezTo>
                  <a:cubicBezTo>
                    <a:pt x="0" y="101"/>
                    <a:pt x="89" y="1"/>
                    <a:pt x="189" y="1"/>
                  </a:cubicBezTo>
                  <a:cubicBezTo>
                    <a:pt x="301" y="1"/>
                    <a:pt x="379" y="101"/>
                    <a:pt x="379" y="235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4"/>
            <p:cNvSpPr/>
            <p:nvPr/>
          </p:nvSpPr>
          <p:spPr>
            <a:xfrm flipH="1">
              <a:off x="6775686" y="1840072"/>
              <a:ext cx="34594" cy="44699"/>
            </a:xfrm>
            <a:custGeom>
              <a:avLst/>
              <a:gdLst/>
              <a:ahLst/>
              <a:cxnLst/>
              <a:rect l="l" t="t" r="r" b="b"/>
              <a:pathLst>
                <a:path w="380" h="491" extrusionOk="0">
                  <a:moveTo>
                    <a:pt x="379" y="246"/>
                  </a:moveTo>
                  <a:cubicBezTo>
                    <a:pt x="379" y="380"/>
                    <a:pt x="290" y="491"/>
                    <a:pt x="190" y="491"/>
                  </a:cubicBezTo>
                  <a:cubicBezTo>
                    <a:pt x="90" y="491"/>
                    <a:pt x="1" y="380"/>
                    <a:pt x="1" y="246"/>
                  </a:cubicBezTo>
                  <a:cubicBezTo>
                    <a:pt x="1" y="112"/>
                    <a:pt x="90" y="1"/>
                    <a:pt x="190" y="1"/>
                  </a:cubicBezTo>
                  <a:cubicBezTo>
                    <a:pt x="290" y="1"/>
                    <a:pt x="379" y="112"/>
                    <a:pt x="379" y="246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lt2"/>
                </a:gs>
              </a:gsLst>
              <a:lin ang="5400700" scaled="0"/>
            </a:gradFill>
            <a:ln>
              <a:noFill/>
            </a:ln>
            <a:effectLst>
              <a:outerShdw blurRad="57150" dist="19050" dir="5400000" algn="bl" rotWithShape="0">
                <a:schemeClr val="lt1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AE0CAFE-CFBB-C04B-BB76-7DB30BEF1CDB}"/>
              </a:ext>
            </a:extLst>
          </p:cNvPr>
          <p:cNvSpPr txBox="1"/>
          <p:nvPr/>
        </p:nvSpPr>
        <p:spPr>
          <a:xfrm>
            <a:off x="0" y="4944190"/>
            <a:ext cx="945832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© 2024. For information, contact Deloitte </a:t>
            </a:r>
            <a:r>
              <a:rPr lang="en-GB" sz="8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Touche</a:t>
            </a:r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Tohmatsu Limited.</a:t>
            </a:r>
          </a:p>
        </p:txBody>
      </p:sp>
    </p:spTree>
    <p:extLst>
      <p:ext uri="{BB962C8B-B14F-4D97-AF65-F5344CB8AC3E}">
        <p14:creationId xmlns:p14="http://schemas.microsoft.com/office/powerpoint/2010/main" val="3231430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B6EFC5D-2CDC-9521-C6FD-A1B3995CA9AC}"/>
              </a:ext>
            </a:extLst>
          </p:cNvPr>
          <p:cNvSpPr txBox="1"/>
          <p:nvPr/>
        </p:nvSpPr>
        <p:spPr>
          <a:xfrm>
            <a:off x="0" y="4917712"/>
            <a:ext cx="945832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© 2024. For information, contact Deloitte </a:t>
            </a:r>
            <a:r>
              <a:rPr lang="en-GB" sz="8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Touche</a:t>
            </a:r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Tohmatsu Limited.</a:t>
            </a:r>
          </a:p>
        </p:txBody>
      </p:sp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F4D1E3C5-F8C1-BEE4-7EFD-8A73E4C7E9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141288"/>
            <a:ext cx="9144000" cy="48593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24"/>
    </mc:Choice>
    <mc:Fallback xmlns="">
      <p:transition spd="slow" advTm="5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0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p37"/>
          <p:cNvSpPr txBox="1">
            <a:spLocks noGrp="1"/>
          </p:cNvSpPr>
          <p:nvPr>
            <p:ph type="body" idx="1"/>
          </p:nvPr>
        </p:nvSpPr>
        <p:spPr>
          <a:xfrm>
            <a:off x="2710832" y="1982548"/>
            <a:ext cx="4774300" cy="8399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spcAft>
                <a:spcPts val="600"/>
              </a:spcAft>
              <a:buNone/>
            </a:pPr>
            <a:r>
              <a:rPr lang="en-US" sz="5400" b="1" dirty="0"/>
              <a:t>THANK YOU</a:t>
            </a:r>
          </a:p>
        </p:txBody>
      </p:sp>
      <p:pic>
        <p:nvPicPr>
          <p:cNvPr id="4" name="Picture 3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B1C1DA6C-D214-16D7-59FA-183D45035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139252" y="-1211392"/>
            <a:ext cx="4572000" cy="3429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6EFC5D-2CDC-9521-C6FD-A1B3995CA9AC}"/>
              </a:ext>
            </a:extLst>
          </p:cNvPr>
          <p:cNvSpPr txBox="1"/>
          <p:nvPr/>
        </p:nvSpPr>
        <p:spPr>
          <a:xfrm>
            <a:off x="0" y="4917712"/>
            <a:ext cx="9458325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© 2024. For information, contact Deloitte </a:t>
            </a:r>
            <a:r>
              <a:rPr lang="en-GB" sz="8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Touche</a:t>
            </a:r>
            <a:r>
              <a:rPr lang="en-GB" sz="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Tohmatsu Limited.</a:t>
            </a:r>
          </a:p>
        </p:txBody>
      </p:sp>
    </p:spTree>
    <p:extLst>
      <p:ext uri="{BB962C8B-B14F-4D97-AF65-F5344CB8AC3E}">
        <p14:creationId xmlns:p14="http://schemas.microsoft.com/office/powerpoint/2010/main" val="3959223433"/>
      </p:ext>
    </p:extLst>
  </p:cSld>
  <p:clrMapOvr>
    <a:masterClrMapping/>
  </p:clrMapOvr>
</p:sld>
</file>

<file path=ppt/theme/theme1.xml><?xml version="1.0" encoding="utf-8"?>
<a:theme xmlns:a="http://schemas.openxmlformats.org/drawingml/2006/main" name="Humanoid Robot Pitch Deck by Slidesgo">
  <a:themeElements>
    <a:clrScheme name="Simple Light">
      <a:dk1>
        <a:srgbClr val="000000"/>
      </a:dk1>
      <a:lt1>
        <a:srgbClr val="FFFFFF"/>
      </a:lt1>
      <a:dk2>
        <a:srgbClr val="09152A"/>
      </a:dk2>
      <a:lt2>
        <a:srgbClr val="CCCCCC"/>
      </a:lt2>
      <a:accent1>
        <a:srgbClr val="767676"/>
      </a:accent1>
      <a:accent2>
        <a:srgbClr val="9CFFFF"/>
      </a:accent2>
      <a:accent3>
        <a:srgbClr val="EA5E64"/>
      </a:accent3>
      <a:accent4>
        <a:srgbClr val="FFE366"/>
      </a:accent4>
      <a:accent5>
        <a:srgbClr val="FF9966"/>
      </a:accent5>
      <a:accent6>
        <a:srgbClr val="3C78D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A2E6F49C7FF6C4F89DC9B18DA883039" ma:contentTypeVersion="14" ma:contentTypeDescription="Create a new document." ma:contentTypeScope="" ma:versionID="8037dc712d4926b53e0f1a5daa869b46">
  <xsd:schema xmlns:xsd="http://www.w3.org/2001/XMLSchema" xmlns:xs="http://www.w3.org/2001/XMLSchema" xmlns:p="http://schemas.microsoft.com/office/2006/metadata/properties" xmlns:ns2="015d9f42-ad94-4d32-859e-460fc74be4ec" xmlns:ns3="c2ec84fc-9cb2-43e0-8529-bd50da560f9a" targetNamespace="http://schemas.microsoft.com/office/2006/metadata/properties" ma:root="true" ma:fieldsID="d60b2db7494ec4c887172325a1cd1c15" ns2:_="" ns3:_="">
    <xsd:import namespace="015d9f42-ad94-4d32-859e-460fc74be4ec"/>
    <xsd:import namespace="c2ec84fc-9cb2-43e0-8529-bd50da560f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DateTaken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15d9f42-ad94-4d32-859e-460fc74be4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798d900d-0589-4081-96eb-513de833a5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2ec84fc-9cb2-43e0-8529-bd50da560f9a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933859ec-4cbb-4e31-84c9-045585174ef4}" ma:internalName="TaxCatchAll" ma:showField="CatchAllData" ma:web="c2ec84fc-9cb2-43e0-8529-bd50da560f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13CD632-0FA6-4E5C-81F2-0228F12F783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FC533AD-A596-4725-BAE3-31AD8B737D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15d9f42-ad94-4d32-859e-460fc74be4ec"/>
    <ds:schemaRef ds:uri="c2ec84fc-9cb2-43e0-8529-bd50da560f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155</Words>
  <Application>Microsoft Office PowerPoint</Application>
  <PresentationFormat>On-screen Show (16:9)</PresentationFormat>
  <Paragraphs>10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Manrope</vt:lpstr>
      <vt:lpstr>Arial</vt:lpstr>
      <vt:lpstr>Open Sans</vt:lpstr>
      <vt:lpstr>Calibri</vt:lpstr>
      <vt:lpstr>Impact</vt:lpstr>
      <vt:lpstr>Assistant</vt:lpstr>
      <vt:lpstr>Humanoid Robot Pitch Deck by Slidesgo</vt:lpstr>
      <vt:lpstr>PowerPoint Presentation</vt:lpstr>
      <vt:lpstr>       Creation of Tables and Structures             BOLTON HOUSE</vt:lpstr>
      <vt:lpstr>               Use Case Description 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A, Vishal</dc:creator>
  <cp:lastModifiedBy>K, Madhumita</cp:lastModifiedBy>
  <cp:revision>27</cp:revision>
  <dcterms:modified xsi:type="dcterms:W3CDTF">2024-10-08T09:14:34Z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ea60d57e-af5b-4752-ac57-3e4f28ca11dc_Enabled">
    <vt:lpwstr>true</vt:lpwstr>
  </property>
  <property fmtid="{D5CDD505-2E9C-101B-9397-08002B2CF9AE}" pid="3" name="MSIP_Label_ea60d57e-af5b-4752-ac57-3e4f28ca11dc_SetDate">
    <vt:lpwstr>2024-06-29T08:05:12Z</vt:lpwstr>
  </property>
  <property fmtid="{D5CDD505-2E9C-101B-9397-08002B2CF9AE}" pid="4" name="MSIP_Label_ea60d57e-af5b-4752-ac57-3e4f28ca11dc_Method">
    <vt:lpwstr>Standard</vt:lpwstr>
  </property>
  <property fmtid="{D5CDD505-2E9C-101B-9397-08002B2CF9AE}" pid="5" name="MSIP_Label_ea60d57e-af5b-4752-ac57-3e4f28ca11dc_Name">
    <vt:lpwstr>ea60d57e-af5b-4752-ac57-3e4f28ca11dc</vt:lpwstr>
  </property>
  <property fmtid="{D5CDD505-2E9C-101B-9397-08002B2CF9AE}" pid="6" name="MSIP_Label_ea60d57e-af5b-4752-ac57-3e4f28ca11dc_SiteId">
    <vt:lpwstr>36da45f1-dd2c-4d1f-af13-5abe46b99921</vt:lpwstr>
  </property>
  <property fmtid="{D5CDD505-2E9C-101B-9397-08002B2CF9AE}" pid="7" name="MSIP_Label_ea60d57e-af5b-4752-ac57-3e4f28ca11dc_ActionId">
    <vt:lpwstr>d883f423-8f4e-4770-87a1-93f7d7fd6e3a</vt:lpwstr>
  </property>
  <property fmtid="{D5CDD505-2E9C-101B-9397-08002B2CF9AE}" pid="8" name="MSIP_Label_ea60d57e-af5b-4752-ac57-3e4f28ca11dc_ContentBits">
    <vt:lpwstr>0</vt:lpwstr>
  </property>
</Properties>
</file>

<file path=docProps/thumbnail.jpeg>
</file>